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89" r:id="rId5"/>
    <p:sldId id="275" r:id="rId6"/>
    <p:sldId id="277" r:id="rId7"/>
    <p:sldId id="282" r:id="rId8"/>
    <p:sldId id="276" r:id="rId9"/>
    <p:sldId id="261" r:id="rId10"/>
    <p:sldId id="262" r:id="rId11"/>
    <p:sldId id="291" r:id="rId12"/>
    <p:sldId id="265" r:id="rId13"/>
    <p:sldId id="266" r:id="rId14"/>
    <p:sldId id="279" r:id="rId15"/>
    <p:sldId id="278" r:id="rId16"/>
    <p:sldId id="271" r:id="rId17"/>
    <p:sldId id="288" r:id="rId18"/>
    <p:sldId id="280" r:id="rId19"/>
    <p:sldId id="281" r:id="rId20"/>
    <p:sldId id="283" r:id="rId21"/>
    <p:sldId id="284" r:id="rId22"/>
    <p:sldId id="286" r:id="rId23"/>
    <p:sldId id="268" r:id="rId24"/>
    <p:sldId id="270" r:id="rId25"/>
    <p:sldId id="287" r:id="rId26"/>
    <p:sldId id="273" r:id="rId27"/>
    <p:sldId id="285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cottlogic.com/" TargetMode="External"/><Relationship Id="rId1" Type="http://schemas.openxmlformats.org/officeDocument/2006/relationships/hyperlink" Target="https://e4developer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cottlogic.com/" TargetMode="External"/><Relationship Id="rId1" Type="http://schemas.openxmlformats.org/officeDocument/2006/relationships/hyperlink" Target="https://e4developer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534C8-87FF-4494-9DA2-72EE291E99D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D9ADA2-0311-4BB7-85E7-066FF33ACFAB}">
      <dgm:prSet/>
      <dgm:spPr/>
      <dgm:t>
        <a:bodyPr/>
        <a:lstStyle/>
        <a:p>
          <a:r>
            <a:rPr lang="en-GB"/>
            <a:t>I work as a Lead Developer in Scott Logic – a software consultancy</a:t>
          </a:r>
          <a:endParaRPr lang="en-US"/>
        </a:p>
      </dgm:t>
    </dgm:pt>
    <dgm:pt modelId="{FE4FAB88-C360-4E82-BFF8-9C9EB6424F3F}" type="parTrans" cxnId="{1B50B06B-1B60-468E-90A1-0AC58AD535FE}">
      <dgm:prSet/>
      <dgm:spPr/>
      <dgm:t>
        <a:bodyPr/>
        <a:lstStyle/>
        <a:p>
          <a:endParaRPr lang="en-US"/>
        </a:p>
      </dgm:t>
    </dgm:pt>
    <dgm:pt modelId="{95F13EF9-BA42-4AEE-8C71-753569FF3295}" type="sibTrans" cxnId="{1B50B06B-1B60-468E-90A1-0AC58AD535FE}">
      <dgm:prSet/>
      <dgm:spPr/>
      <dgm:t>
        <a:bodyPr/>
        <a:lstStyle/>
        <a:p>
          <a:endParaRPr lang="en-US"/>
        </a:p>
      </dgm:t>
    </dgm:pt>
    <dgm:pt modelId="{639E181B-C71B-4310-B99B-E734D5A04690}">
      <dgm:prSet/>
      <dgm:spPr/>
      <dgm:t>
        <a:bodyPr/>
        <a:lstStyle/>
        <a:p>
          <a:r>
            <a:rPr lang="en-GB"/>
            <a:t>I worked as a Software Architect</a:t>
          </a:r>
          <a:endParaRPr lang="en-US"/>
        </a:p>
      </dgm:t>
    </dgm:pt>
    <dgm:pt modelId="{94A2AED5-3FC1-4EDD-A38F-C3BA70DD416A}" type="parTrans" cxnId="{84938FB7-0DB0-408C-B57B-E08B1AFD6DC7}">
      <dgm:prSet/>
      <dgm:spPr/>
      <dgm:t>
        <a:bodyPr/>
        <a:lstStyle/>
        <a:p>
          <a:endParaRPr lang="en-US"/>
        </a:p>
      </dgm:t>
    </dgm:pt>
    <dgm:pt modelId="{8806A9A1-056A-441D-ADC9-993961507BEC}" type="sibTrans" cxnId="{84938FB7-0DB0-408C-B57B-E08B1AFD6DC7}">
      <dgm:prSet/>
      <dgm:spPr/>
      <dgm:t>
        <a:bodyPr/>
        <a:lstStyle/>
        <a:p>
          <a:endParaRPr lang="en-US"/>
        </a:p>
      </dgm:t>
    </dgm:pt>
    <dgm:pt modelId="{23D8DBE0-A0D3-47B7-95CF-BA3847314FBE}">
      <dgm:prSet/>
      <dgm:spPr/>
      <dgm:t>
        <a:bodyPr/>
        <a:lstStyle/>
        <a:p>
          <a:r>
            <a:rPr lang="en-GB"/>
            <a:t>I used to be a Business Consultant</a:t>
          </a:r>
          <a:endParaRPr lang="en-US"/>
        </a:p>
      </dgm:t>
    </dgm:pt>
    <dgm:pt modelId="{7A0ED4BB-2FF9-4B79-BA64-F9DECA585A47}" type="parTrans" cxnId="{ED844968-819B-4493-B1FE-3B77885DC760}">
      <dgm:prSet/>
      <dgm:spPr/>
      <dgm:t>
        <a:bodyPr/>
        <a:lstStyle/>
        <a:p>
          <a:endParaRPr lang="en-US"/>
        </a:p>
      </dgm:t>
    </dgm:pt>
    <dgm:pt modelId="{204B471D-17B7-4A18-B980-DBCEBB97C7D6}" type="sibTrans" cxnId="{ED844968-819B-4493-B1FE-3B77885DC760}">
      <dgm:prSet/>
      <dgm:spPr/>
      <dgm:t>
        <a:bodyPr/>
        <a:lstStyle/>
        <a:p>
          <a:endParaRPr lang="en-US"/>
        </a:p>
      </dgm:t>
    </dgm:pt>
    <dgm:pt modelId="{CC6BA1CE-EAE6-4C38-8341-6B06F5F99B06}">
      <dgm:prSet/>
      <dgm:spPr/>
      <dgm:t>
        <a:bodyPr/>
        <a:lstStyle/>
        <a:p>
          <a:r>
            <a:rPr lang="en-GB"/>
            <a:t>I blog at </a:t>
          </a:r>
          <a:r>
            <a:rPr lang="en-GB">
              <a:hlinkClick xmlns:r="http://schemas.openxmlformats.org/officeDocument/2006/relationships" r:id="rId1"/>
            </a:rPr>
            <a:t>https://e4developer.com</a:t>
          </a:r>
          <a:r>
            <a:rPr lang="en-GB"/>
            <a:t> and </a:t>
          </a:r>
          <a:r>
            <a:rPr lang="en-GB">
              <a:hlinkClick xmlns:r="http://schemas.openxmlformats.org/officeDocument/2006/relationships" r:id="rId2"/>
            </a:rPr>
            <a:t>https://blog.scottlogic.com</a:t>
          </a:r>
          <a:r>
            <a:rPr lang="en-GB"/>
            <a:t> </a:t>
          </a:r>
          <a:endParaRPr lang="en-US"/>
        </a:p>
      </dgm:t>
    </dgm:pt>
    <dgm:pt modelId="{914D3996-120F-40D8-B8CA-48DA7E255DE3}" type="parTrans" cxnId="{37E0FF31-C09B-4231-8130-680CF76ADE79}">
      <dgm:prSet/>
      <dgm:spPr/>
      <dgm:t>
        <a:bodyPr/>
        <a:lstStyle/>
        <a:p>
          <a:endParaRPr lang="en-US"/>
        </a:p>
      </dgm:t>
    </dgm:pt>
    <dgm:pt modelId="{F8778B6E-50DD-4393-9255-41D8A28A93E6}" type="sibTrans" cxnId="{37E0FF31-C09B-4231-8130-680CF76ADE79}">
      <dgm:prSet/>
      <dgm:spPr/>
      <dgm:t>
        <a:bodyPr/>
        <a:lstStyle/>
        <a:p>
          <a:endParaRPr lang="en-US"/>
        </a:p>
      </dgm:t>
    </dgm:pt>
    <dgm:pt modelId="{2DD95CAF-EF92-4FDC-AB9C-6D361590A87D}">
      <dgm:prSet/>
      <dgm:spPr/>
      <dgm:t>
        <a:bodyPr/>
        <a:lstStyle/>
        <a:p>
          <a:r>
            <a:rPr lang="en-GB"/>
            <a:t>I enjoy working with people</a:t>
          </a:r>
          <a:endParaRPr lang="en-US"/>
        </a:p>
      </dgm:t>
    </dgm:pt>
    <dgm:pt modelId="{A55A3C32-0396-4E5A-88D4-792142EE1116}" type="parTrans" cxnId="{5486B04A-F789-4319-9515-024E444BC5A4}">
      <dgm:prSet/>
      <dgm:spPr/>
      <dgm:t>
        <a:bodyPr/>
        <a:lstStyle/>
        <a:p>
          <a:endParaRPr lang="en-US"/>
        </a:p>
      </dgm:t>
    </dgm:pt>
    <dgm:pt modelId="{09E3C443-F481-4781-86C8-6F9850DFB744}" type="sibTrans" cxnId="{5486B04A-F789-4319-9515-024E444BC5A4}">
      <dgm:prSet/>
      <dgm:spPr/>
      <dgm:t>
        <a:bodyPr/>
        <a:lstStyle/>
        <a:p>
          <a:endParaRPr lang="en-US"/>
        </a:p>
      </dgm:t>
    </dgm:pt>
    <dgm:pt modelId="{8FCFF344-E72E-41E7-BAB2-D8A69EC65791}" type="pres">
      <dgm:prSet presAssocID="{6EC534C8-87FF-4494-9DA2-72EE291E99D9}" presName="vert0" presStyleCnt="0">
        <dgm:presLayoutVars>
          <dgm:dir/>
          <dgm:animOne val="branch"/>
          <dgm:animLvl val="lvl"/>
        </dgm:presLayoutVars>
      </dgm:prSet>
      <dgm:spPr/>
    </dgm:pt>
    <dgm:pt modelId="{112CF3DF-2990-415F-9E0D-26CEA0CF0A1B}" type="pres">
      <dgm:prSet presAssocID="{9DD9ADA2-0311-4BB7-85E7-066FF33ACFAB}" presName="thickLine" presStyleLbl="alignNode1" presStyleIdx="0" presStyleCnt="5"/>
      <dgm:spPr/>
    </dgm:pt>
    <dgm:pt modelId="{06F37F4E-BC91-4403-BD35-CADFCB3851A5}" type="pres">
      <dgm:prSet presAssocID="{9DD9ADA2-0311-4BB7-85E7-066FF33ACFAB}" presName="horz1" presStyleCnt="0"/>
      <dgm:spPr/>
    </dgm:pt>
    <dgm:pt modelId="{C13C025A-FE71-4218-AE8B-BF6BA8AC5485}" type="pres">
      <dgm:prSet presAssocID="{9DD9ADA2-0311-4BB7-85E7-066FF33ACFAB}" presName="tx1" presStyleLbl="revTx" presStyleIdx="0" presStyleCnt="5"/>
      <dgm:spPr/>
    </dgm:pt>
    <dgm:pt modelId="{E9F1BB62-E5A2-46F5-9B93-15FB274EBC09}" type="pres">
      <dgm:prSet presAssocID="{9DD9ADA2-0311-4BB7-85E7-066FF33ACFAB}" presName="vert1" presStyleCnt="0"/>
      <dgm:spPr/>
    </dgm:pt>
    <dgm:pt modelId="{51487DD7-FC3A-413B-B8BC-7060A93F6DC1}" type="pres">
      <dgm:prSet presAssocID="{639E181B-C71B-4310-B99B-E734D5A04690}" presName="thickLine" presStyleLbl="alignNode1" presStyleIdx="1" presStyleCnt="5"/>
      <dgm:spPr/>
    </dgm:pt>
    <dgm:pt modelId="{23CB21EA-B6C1-43B1-AE6D-67AFF398B0DD}" type="pres">
      <dgm:prSet presAssocID="{639E181B-C71B-4310-B99B-E734D5A04690}" presName="horz1" presStyleCnt="0"/>
      <dgm:spPr/>
    </dgm:pt>
    <dgm:pt modelId="{3EC2A4FB-699E-40CC-B8C8-1F1DD247082B}" type="pres">
      <dgm:prSet presAssocID="{639E181B-C71B-4310-B99B-E734D5A04690}" presName="tx1" presStyleLbl="revTx" presStyleIdx="1" presStyleCnt="5"/>
      <dgm:spPr/>
    </dgm:pt>
    <dgm:pt modelId="{AA997612-49EE-4F69-98FE-1C5C1DD193E6}" type="pres">
      <dgm:prSet presAssocID="{639E181B-C71B-4310-B99B-E734D5A04690}" presName="vert1" presStyleCnt="0"/>
      <dgm:spPr/>
    </dgm:pt>
    <dgm:pt modelId="{3B7051FF-30E2-4BA7-AF06-4BB15ECF0DDB}" type="pres">
      <dgm:prSet presAssocID="{23D8DBE0-A0D3-47B7-95CF-BA3847314FBE}" presName="thickLine" presStyleLbl="alignNode1" presStyleIdx="2" presStyleCnt="5"/>
      <dgm:spPr/>
    </dgm:pt>
    <dgm:pt modelId="{45D411AD-56C8-4FDD-93AB-1FF8FB7976CC}" type="pres">
      <dgm:prSet presAssocID="{23D8DBE0-A0D3-47B7-95CF-BA3847314FBE}" presName="horz1" presStyleCnt="0"/>
      <dgm:spPr/>
    </dgm:pt>
    <dgm:pt modelId="{7BF8E7CB-ED9B-491E-AA9C-05949C51BE23}" type="pres">
      <dgm:prSet presAssocID="{23D8DBE0-A0D3-47B7-95CF-BA3847314FBE}" presName="tx1" presStyleLbl="revTx" presStyleIdx="2" presStyleCnt="5"/>
      <dgm:spPr/>
    </dgm:pt>
    <dgm:pt modelId="{25377900-131D-47EE-AFB8-1FF4027575AC}" type="pres">
      <dgm:prSet presAssocID="{23D8DBE0-A0D3-47B7-95CF-BA3847314FBE}" presName="vert1" presStyleCnt="0"/>
      <dgm:spPr/>
    </dgm:pt>
    <dgm:pt modelId="{64216199-306D-4E47-9068-305849A8928F}" type="pres">
      <dgm:prSet presAssocID="{CC6BA1CE-EAE6-4C38-8341-6B06F5F99B06}" presName="thickLine" presStyleLbl="alignNode1" presStyleIdx="3" presStyleCnt="5"/>
      <dgm:spPr/>
    </dgm:pt>
    <dgm:pt modelId="{6228E0BB-E5B9-4609-A689-16F07457F00D}" type="pres">
      <dgm:prSet presAssocID="{CC6BA1CE-EAE6-4C38-8341-6B06F5F99B06}" presName="horz1" presStyleCnt="0"/>
      <dgm:spPr/>
    </dgm:pt>
    <dgm:pt modelId="{C4499414-5C43-4242-B778-C15DE1E14193}" type="pres">
      <dgm:prSet presAssocID="{CC6BA1CE-EAE6-4C38-8341-6B06F5F99B06}" presName="tx1" presStyleLbl="revTx" presStyleIdx="3" presStyleCnt="5"/>
      <dgm:spPr/>
    </dgm:pt>
    <dgm:pt modelId="{DD6A92F2-7EC4-42BB-BD91-F8BEE16B75B6}" type="pres">
      <dgm:prSet presAssocID="{CC6BA1CE-EAE6-4C38-8341-6B06F5F99B06}" presName="vert1" presStyleCnt="0"/>
      <dgm:spPr/>
    </dgm:pt>
    <dgm:pt modelId="{C2CADD88-C8AD-4F16-9555-7A1863410051}" type="pres">
      <dgm:prSet presAssocID="{2DD95CAF-EF92-4FDC-AB9C-6D361590A87D}" presName="thickLine" presStyleLbl="alignNode1" presStyleIdx="4" presStyleCnt="5"/>
      <dgm:spPr/>
    </dgm:pt>
    <dgm:pt modelId="{3D5404ED-163F-486A-B0F4-7AB3E30BBE04}" type="pres">
      <dgm:prSet presAssocID="{2DD95CAF-EF92-4FDC-AB9C-6D361590A87D}" presName="horz1" presStyleCnt="0"/>
      <dgm:spPr/>
    </dgm:pt>
    <dgm:pt modelId="{A6904B1E-1AA1-4FF2-B655-EE4557A2633E}" type="pres">
      <dgm:prSet presAssocID="{2DD95CAF-EF92-4FDC-AB9C-6D361590A87D}" presName="tx1" presStyleLbl="revTx" presStyleIdx="4" presStyleCnt="5"/>
      <dgm:spPr/>
    </dgm:pt>
    <dgm:pt modelId="{C83E9C44-BCB4-4D0F-BEE9-DE4979FF646C}" type="pres">
      <dgm:prSet presAssocID="{2DD95CAF-EF92-4FDC-AB9C-6D361590A87D}" presName="vert1" presStyleCnt="0"/>
      <dgm:spPr/>
    </dgm:pt>
  </dgm:ptLst>
  <dgm:cxnLst>
    <dgm:cxn modelId="{5065CA09-EC3A-4ACD-B710-236426284AF0}" type="presOf" srcId="{639E181B-C71B-4310-B99B-E734D5A04690}" destId="{3EC2A4FB-699E-40CC-B8C8-1F1DD247082B}" srcOrd="0" destOrd="0" presId="urn:microsoft.com/office/officeart/2008/layout/LinedList"/>
    <dgm:cxn modelId="{37E0FF31-C09B-4231-8130-680CF76ADE79}" srcId="{6EC534C8-87FF-4494-9DA2-72EE291E99D9}" destId="{CC6BA1CE-EAE6-4C38-8341-6B06F5F99B06}" srcOrd="3" destOrd="0" parTransId="{914D3996-120F-40D8-B8CA-48DA7E255DE3}" sibTransId="{F8778B6E-50DD-4393-9255-41D8A28A93E6}"/>
    <dgm:cxn modelId="{387AFD37-3277-4E2C-9A13-CD338F15DE8F}" type="presOf" srcId="{CC6BA1CE-EAE6-4C38-8341-6B06F5F99B06}" destId="{C4499414-5C43-4242-B778-C15DE1E14193}" srcOrd="0" destOrd="0" presId="urn:microsoft.com/office/officeart/2008/layout/LinedList"/>
    <dgm:cxn modelId="{F88DEE63-F8DD-4459-A2E7-E815A30BF630}" type="presOf" srcId="{23D8DBE0-A0D3-47B7-95CF-BA3847314FBE}" destId="{7BF8E7CB-ED9B-491E-AA9C-05949C51BE23}" srcOrd="0" destOrd="0" presId="urn:microsoft.com/office/officeart/2008/layout/LinedList"/>
    <dgm:cxn modelId="{ED844968-819B-4493-B1FE-3B77885DC760}" srcId="{6EC534C8-87FF-4494-9DA2-72EE291E99D9}" destId="{23D8DBE0-A0D3-47B7-95CF-BA3847314FBE}" srcOrd="2" destOrd="0" parTransId="{7A0ED4BB-2FF9-4B79-BA64-F9DECA585A47}" sibTransId="{204B471D-17B7-4A18-B980-DBCEBB97C7D6}"/>
    <dgm:cxn modelId="{5486B04A-F789-4319-9515-024E444BC5A4}" srcId="{6EC534C8-87FF-4494-9DA2-72EE291E99D9}" destId="{2DD95CAF-EF92-4FDC-AB9C-6D361590A87D}" srcOrd="4" destOrd="0" parTransId="{A55A3C32-0396-4E5A-88D4-792142EE1116}" sibTransId="{09E3C443-F481-4781-86C8-6F9850DFB744}"/>
    <dgm:cxn modelId="{1B50B06B-1B60-468E-90A1-0AC58AD535FE}" srcId="{6EC534C8-87FF-4494-9DA2-72EE291E99D9}" destId="{9DD9ADA2-0311-4BB7-85E7-066FF33ACFAB}" srcOrd="0" destOrd="0" parTransId="{FE4FAB88-C360-4E82-BFF8-9C9EB6424F3F}" sibTransId="{95F13EF9-BA42-4AEE-8C71-753569FF3295}"/>
    <dgm:cxn modelId="{F3501B84-0F5D-415B-B698-265BAAF0B99B}" type="presOf" srcId="{9DD9ADA2-0311-4BB7-85E7-066FF33ACFAB}" destId="{C13C025A-FE71-4218-AE8B-BF6BA8AC5485}" srcOrd="0" destOrd="0" presId="urn:microsoft.com/office/officeart/2008/layout/LinedList"/>
    <dgm:cxn modelId="{84938FB7-0DB0-408C-B57B-E08B1AFD6DC7}" srcId="{6EC534C8-87FF-4494-9DA2-72EE291E99D9}" destId="{639E181B-C71B-4310-B99B-E734D5A04690}" srcOrd="1" destOrd="0" parTransId="{94A2AED5-3FC1-4EDD-A38F-C3BA70DD416A}" sibTransId="{8806A9A1-056A-441D-ADC9-993961507BEC}"/>
    <dgm:cxn modelId="{141FA3C2-DCD3-4A21-9AC1-36C10D1B1E3C}" type="presOf" srcId="{6EC534C8-87FF-4494-9DA2-72EE291E99D9}" destId="{8FCFF344-E72E-41E7-BAB2-D8A69EC65791}" srcOrd="0" destOrd="0" presId="urn:microsoft.com/office/officeart/2008/layout/LinedList"/>
    <dgm:cxn modelId="{6D5FEDF7-47BE-49CC-86A3-6A07E07B3045}" type="presOf" srcId="{2DD95CAF-EF92-4FDC-AB9C-6D361590A87D}" destId="{A6904B1E-1AA1-4FF2-B655-EE4557A2633E}" srcOrd="0" destOrd="0" presId="urn:microsoft.com/office/officeart/2008/layout/LinedList"/>
    <dgm:cxn modelId="{5997C72A-6AA1-40B8-8278-E61CE2A2A953}" type="presParOf" srcId="{8FCFF344-E72E-41E7-BAB2-D8A69EC65791}" destId="{112CF3DF-2990-415F-9E0D-26CEA0CF0A1B}" srcOrd="0" destOrd="0" presId="urn:microsoft.com/office/officeart/2008/layout/LinedList"/>
    <dgm:cxn modelId="{CE05BBCC-8391-489A-B3EA-A324CD479410}" type="presParOf" srcId="{8FCFF344-E72E-41E7-BAB2-D8A69EC65791}" destId="{06F37F4E-BC91-4403-BD35-CADFCB3851A5}" srcOrd="1" destOrd="0" presId="urn:microsoft.com/office/officeart/2008/layout/LinedList"/>
    <dgm:cxn modelId="{1FE006D6-CE27-4F99-8598-2AC1B134B81E}" type="presParOf" srcId="{06F37F4E-BC91-4403-BD35-CADFCB3851A5}" destId="{C13C025A-FE71-4218-AE8B-BF6BA8AC5485}" srcOrd="0" destOrd="0" presId="urn:microsoft.com/office/officeart/2008/layout/LinedList"/>
    <dgm:cxn modelId="{9D8384F1-43EE-4AE8-BECC-AC4386036939}" type="presParOf" srcId="{06F37F4E-BC91-4403-BD35-CADFCB3851A5}" destId="{E9F1BB62-E5A2-46F5-9B93-15FB274EBC09}" srcOrd="1" destOrd="0" presId="urn:microsoft.com/office/officeart/2008/layout/LinedList"/>
    <dgm:cxn modelId="{823CD737-F67D-4C39-900C-FAC1DBEA2594}" type="presParOf" srcId="{8FCFF344-E72E-41E7-BAB2-D8A69EC65791}" destId="{51487DD7-FC3A-413B-B8BC-7060A93F6DC1}" srcOrd="2" destOrd="0" presId="urn:microsoft.com/office/officeart/2008/layout/LinedList"/>
    <dgm:cxn modelId="{85E81180-AB3F-4EB9-AFDA-8BF4F114A50D}" type="presParOf" srcId="{8FCFF344-E72E-41E7-BAB2-D8A69EC65791}" destId="{23CB21EA-B6C1-43B1-AE6D-67AFF398B0DD}" srcOrd="3" destOrd="0" presId="urn:microsoft.com/office/officeart/2008/layout/LinedList"/>
    <dgm:cxn modelId="{3D7CC7FB-B36B-4052-A502-BF18135166C0}" type="presParOf" srcId="{23CB21EA-B6C1-43B1-AE6D-67AFF398B0DD}" destId="{3EC2A4FB-699E-40CC-B8C8-1F1DD247082B}" srcOrd="0" destOrd="0" presId="urn:microsoft.com/office/officeart/2008/layout/LinedList"/>
    <dgm:cxn modelId="{4336AC50-47CF-40B6-AF28-6065C2EFAC99}" type="presParOf" srcId="{23CB21EA-B6C1-43B1-AE6D-67AFF398B0DD}" destId="{AA997612-49EE-4F69-98FE-1C5C1DD193E6}" srcOrd="1" destOrd="0" presId="urn:microsoft.com/office/officeart/2008/layout/LinedList"/>
    <dgm:cxn modelId="{25823F7E-0277-44CE-AA30-46374B729AC8}" type="presParOf" srcId="{8FCFF344-E72E-41E7-BAB2-D8A69EC65791}" destId="{3B7051FF-30E2-4BA7-AF06-4BB15ECF0DDB}" srcOrd="4" destOrd="0" presId="urn:microsoft.com/office/officeart/2008/layout/LinedList"/>
    <dgm:cxn modelId="{447FB26F-80B2-43FF-984D-98713F1B6CF3}" type="presParOf" srcId="{8FCFF344-E72E-41E7-BAB2-D8A69EC65791}" destId="{45D411AD-56C8-4FDD-93AB-1FF8FB7976CC}" srcOrd="5" destOrd="0" presId="urn:microsoft.com/office/officeart/2008/layout/LinedList"/>
    <dgm:cxn modelId="{E3307E20-F486-45B3-B383-665792C58E08}" type="presParOf" srcId="{45D411AD-56C8-4FDD-93AB-1FF8FB7976CC}" destId="{7BF8E7CB-ED9B-491E-AA9C-05949C51BE23}" srcOrd="0" destOrd="0" presId="urn:microsoft.com/office/officeart/2008/layout/LinedList"/>
    <dgm:cxn modelId="{92E9055E-2337-47CD-93A7-E9E56608D6E8}" type="presParOf" srcId="{45D411AD-56C8-4FDD-93AB-1FF8FB7976CC}" destId="{25377900-131D-47EE-AFB8-1FF4027575AC}" srcOrd="1" destOrd="0" presId="urn:microsoft.com/office/officeart/2008/layout/LinedList"/>
    <dgm:cxn modelId="{01C3A255-8D6E-4222-9663-7BF351ED871D}" type="presParOf" srcId="{8FCFF344-E72E-41E7-BAB2-D8A69EC65791}" destId="{64216199-306D-4E47-9068-305849A8928F}" srcOrd="6" destOrd="0" presId="urn:microsoft.com/office/officeart/2008/layout/LinedList"/>
    <dgm:cxn modelId="{110FBA60-30BD-4C43-AFD1-2CA656A51F5D}" type="presParOf" srcId="{8FCFF344-E72E-41E7-BAB2-D8A69EC65791}" destId="{6228E0BB-E5B9-4609-A689-16F07457F00D}" srcOrd="7" destOrd="0" presId="urn:microsoft.com/office/officeart/2008/layout/LinedList"/>
    <dgm:cxn modelId="{36A20381-5F65-440C-908D-0B1C1BD78AD2}" type="presParOf" srcId="{6228E0BB-E5B9-4609-A689-16F07457F00D}" destId="{C4499414-5C43-4242-B778-C15DE1E14193}" srcOrd="0" destOrd="0" presId="urn:microsoft.com/office/officeart/2008/layout/LinedList"/>
    <dgm:cxn modelId="{4586FE7A-719C-4B13-B686-640F6CBEB4F3}" type="presParOf" srcId="{6228E0BB-E5B9-4609-A689-16F07457F00D}" destId="{DD6A92F2-7EC4-42BB-BD91-F8BEE16B75B6}" srcOrd="1" destOrd="0" presId="urn:microsoft.com/office/officeart/2008/layout/LinedList"/>
    <dgm:cxn modelId="{E8D9DF4C-8765-4D77-9A44-50BDA13AAEDB}" type="presParOf" srcId="{8FCFF344-E72E-41E7-BAB2-D8A69EC65791}" destId="{C2CADD88-C8AD-4F16-9555-7A1863410051}" srcOrd="8" destOrd="0" presId="urn:microsoft.com/office/officeart/2008/layout/LinedList"/>
    <dgm:cxn modelId="{2FCCF437-E6F8-4272-B93B-5E1ADBA5A206}" type="presParOf" srcId="{8FCFF344-E72E-41E7-BAB2-D8A69EC65791}" destId="{3D5404ED-163F-486A-B0F4-7AB3E30BBE04}" srcOrd="9" destOrd="0" presId="urn:microsoft.com/office/officeart/2008/layout/LinedList"/>
    <dgm:cxn modelId="{6E8AE601-F6F3-435B-A1FA-D0851CE9A85F}" type="presParOf" srcId="{3D5404ED-163F-486A-B0F4-7AB3E30BBE04}" destId="{A6904B1E-1AA1-4FF2-B655-EE4557A2633E}" srcOrd="0" destOrd="0" presId="urn:microsoft.com/office/officeart/2008/layout/LinedList"/>
    <dgm:cxn modelId="{3DFE0AB2-D206-46B9-B16F-6A2CF6CA5327}" type="presParOf" srcId="{3D5404ED-163F-486A-B0F4-7AB3E30BBE04}" destId="{C83E9C44-BCB4-4D0F-BEE9-DE4979FF64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D266DB-27C0-4FC8-8274-856F279B6E7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A8376B58-5D96-4C59-9905-4933C5564392}">
      <dgm:prSet/>
      <dgm:spPr/>
      <dgm:t>
        <a:bodyPr/>
        <a:lstStyle/>
        <a:p>
          <a:r>
            <a:rPr lang="en-GB"/>
            <a:t>We are all in Sales now</a:t>
          </a:r>
          <a:endParaRPr lang="en-US"/>
        </a:p>
      </dgm:t>
    </dgm:pt>
    <dgm:pt modelId="{6CE751C2-3DD0-48F2-B2B1-F9A8809B936F}" type="parTrans" cxnId="{35A83A13-26A6-4F04-8679-59C50734770C}">
      <dgm:prSet/>
      <dgm:spPr/>
      <dgm:t>
        <a:bodyPr/>
        <a:lstStyle/>
        <a:p>
          <a:endParaRPr lang="en-US"/>
        </a:p>
      </dgm:t>
    </dgm:pt>
    <dgm:pt modelId="{B400CB18-62A2-4322-B18E-654EF2E80E9A}" type="sibTrans" cxnId="{35A83A13-26A6-4F04-8679-59C50734770C}">
      <dgm:prSet/>
      <dgm:spPr/>
      <dgm:t>
        <a:bodyPr/>
        <a:lstStyle/>
        <a:p>
          <a:endParaRPr lang="en-US"/>
        </a:p>
      </dgm:t>
    </dgm:pt>
    <dgm:pt modelId="{1A623E2C-3B0B-4A5B-9EA4-102B24593C6A}">
      <dgm:prSet/>
      <dgm:spPr/>
      <dgm:t>
        <a:bodyPr/>
        <a:lstStyle/>
        <a:p>
          <a:r>
            <a:rPr lang="en-GB"/>
            <a:t>Caveat emptor -&gt; Caveat venditor</a:t>
          </a:r>
          <a:endParaRPr lang="en-US"/>
        </a:p>
      </dgm:t>
    </dgm:pt>
    <dgm:pt modelId="{6AAE865F-3229-4262-839C-CD96E4CB96D6}" type="parTrans" cxnId="{04AA7012-3A93-4FA1-B0D0-C10D6C3A7704}">
      <dgm:prSet/>
      <dgm:spPr/>
      <dgm:t>
        <a:bodyPr/>
        <a:lstStyle/>
        <a:p>
          <a:endParaRPr lang="en-US"/>
        </a:p>
      </dgm:t>
    </dgm:pt>
    <dgm:pt modelId="{C597A1F7-3CAE-4A5F-9456-CFC379EF6A51}" type="sibTrans" cxnId="{04AA7012-3A93-4FA1-B0D0-C10D6C3A7704}">
      <dgm:prSet/>
      <dgm:spPr/>
      <dgm:t>
        <a:bodyPr/>
        <a:lstStyle/>
        <a:p>
          <a:endParaRPr lang="en-US"/>
        </a:p>
      </dgm:t>
    </dgm:pt>
    <dgm:pt modelId="{AFA17F3D-0BA2-4003-BBCD-ED7AEEEEB937}">
      <dgm:prSet/>
      <dgm:spPr/>
      <dgm:t>
        <a:bodyPr/>
        <a:lstStyle/>
        <a:p>
          <a:r>
            <a:rPr lang="en-GB"/>
            <a:t>Attunement</a:t>
          </a:r>
          <a:endParaRPr lang="en-US"/>
        </a:p>
      </dgm:t>
    </dgm:pt>
    <dgm:pt modelId="{38569083-7AF6-4A07-8B14-62BA16B9666A}" type="parTrans" cxnId="{2315D09F-8368-40C7-847D-05CEB2826623}">
      <dgm:prSet/>
      <dgm:spPr/>
      <dgm:t>
        <a:bodyPr/>
        <a:lstStyle/>
        <a:p>
          <a:endParaRPr lang="en-US"/>
        </a:p>
      </dgm:t>
    </dgm:pt>
    <dgm:pt modelId="{6D84B759-D38C-4453-A177-2536BFDA085A}" type="sibTrans" cxnId="{2315D09F-8368-40C7-847D-05CEB2826623}">
      <dgm:prSet/>
      <dgm:spPr/>
      <dgm:t>
        <a:bodyPr/>
        <a:lstStyle/>
        <a:p>
          <a:endParaRPr lang="en-US"/>
        </a:p>
      </dgm:t>
    </dgm:pt>
    <dgm:pt modelId="{6453BC17-9E30-4CB8-A0B2-3D8D9F5B57CD}">
      <dgm:prSet/>
      <dgm:spPr/>
      <dgm:t>
        <a:bodyPr/>
        <a:lstStyle/>
        <a:p>
          <a:r>
            <a:rPr lang="en-GB"/>
            <a:t>Clarity</a:t>
          </a:r>
          <a:endParaRPr lang="en-US"/>
        </a:p>
      </dgm:t>
    </dgm:pt>
    <dgm:pt modelId="{41F3E1FD-CC44-4677-B44D-CFFDE2486A4D}" type="parTrans" cxnId="{57BB0CE2-A61C-47CE-9B54-19A9AB63A52F}">
      <dgm:prSet/>
      <dgm:spPr/>
      <dgm:t>
        <a:bodyPr/>
        <a:lstStyle/>
        <a:p>
          <a:endParaRPr lang="en-US"/>
        </a:p>
      </dgm:t>
    </dgm:pt>
    <dgm:pt modelId="{C13558D2-AF7E-4850-9BC3-A95A94BBC685}" type="sibTrans" cxnId="{57BB0CE2-A61C-47CE-9B54-19A9AB63A52F}">
      <dgm:prSet/>
      <dgm:spPr/>
      <dgm:t>
        <a:bodyPr/>
        <a:lstStyle/>
        <a:p>
          <a:endParaRPr lang="en-US"/>
        </a:p>
      </dgm:t>
    </dgm:pt>
    <dgm:pt modelId="{410207B3-EEC9-4A1A-ACAC-D4A24D4E240F}">
      <dgm:prSet/>
      <dgm:spPr/>
      <dgm:t>
        <a:bodyPr/>
        <a:lstStyle/>
        <a:p>
          <a:r>
            <a:rPr lang="en-GB"/>
            <a:t>Pitch</a:t>
          </a:r>
          <a:endParaRPr lang="en-US"/>
        </a:p>
      </dgm:t>
    </dgm:pt>
    <dgm:pt modelId="{3DE7886E-0675-4D5E-BEEE-E643C17E1632}" type="parTrans" cxnId="{A8AF8C2D-318A-4DD7-A89D-77CFC4C915E9}">
      <dgm:prSet/>
      <dgm:spPr/>
      <dgm:t>
        <a:bodyPr/>
        <a:lstStyle/>
        <a:p>
          <a:endParaRPr lang="en-US"/>
        </a:p>
      </dgm:t>
    </dgm:pt>
    <dgm:pt modelId="{314699BA-0B83-4624-9A6F-5F9A27E9736D}" type="sibTrans" cxnId="{A8AF8C2D-318A-4DD7-A89D-77CFC4C915E9}">
      <dgm:prSet/>
      <dgm:spPr/>
      <dgm:t>
        <a:bodyPr/>
        <a:lstStyle/>
        <a:p>
          <a:endParaRPr lang="en-US"/>
        </a:p>
      </dgm:t>
    </dgm:pt>
    <dgm:pt modelId="{877D0142-8D76-4127-94B7-4B35137026F8}">
      <dgm:prSet/>
      <dgm:spPr/>
      <dgm:t>
        <a:bodyPr/>
        <a:lstStyle/>
        <a:p>
          <a:r>
            <a:rPr lang="en-GB"/>
            <a:t>Service</a:t>
          </a:r>
          <a:endParaRPr lang="en-US"/>
        </a:p>
      </dgm:t>
    </dgm:pt>
    <dgm:pt modelId="{F0B2F66B-CCC1-4221-A743-8C70D9ED5A44}" type="parTrans" cxnId="{FCB88E55-A717-4965-8B44-4D77B692C418}">
      <dgm:prSet/>
      <dgm:spPr/>
      <dgm:t>
        <a:bodyPr/>
        <a:lstStyle/>
        <a:p>
          <a:endParaRPr lang="en-US"/>
        </a:p>
      </dgm:t>
    </dgm:pt>
    <dgm:pt modelId="{9AEF496C-DDFA-43B3-B145-6C826DA8F7DF}" type="sibTrans" cxnId="{FCB88E55-A717-4965-8B44-4D77B692C418}">
      <dgm:prSet/>
      <dgm:spPr/>
      <dgm:t>
        <a:bodyPr/>
        <a:lstStyle/>
        <a:p>
          <a:endParaRPr lang="en-US"/>
        </a:p>
      </dgm:t>
    </dgm:pt>
    <dgm:pt modelId="{EAE72BFA-DC74-4C76-B43B-10F988329DEF}" type="pres">
      <dgm:prSet presAssocID="{39D266DB-27C0-4FC8-8274-856F279B6E7B}" presName="linear" presStyleCnt="0">
        <dgm:presLayoutVars>
          <dgm:animLvl val="lvl"/>
          <dgm:resizeHandles val="exact"/>
        </dgm:presLayoutVars>
      </dgm:prSet>
      <dgm:spPr/>
    </dgm:pt>
    <dgm:pt modelId="{3AB6112B-79CB-4F63-8E21-06BE494FB7DC}" type="pres">
      <dgm:prSet presAssocID="{A8376B58-5D96-4C59-9905-4933C556439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05157E4-029D-4D5E-A462-1F6AB9B0BE67}" type="pres">
      <dgm:prSet presAssocID="{B400CB18-62A2-4322-B18E-654EF2E80E9A}" presName="spacer" presStyleCnt="0"/>
      <dgm:spPr/>
    </dgm:pt>
    <dgm:pt modelId="{DB0A61D3-D829-4D2B-9D04-B550394F9C51}" type="pres">
      <dgm:prSet presAssocID="{1A623E2C-3B0B-4A5B-9EA4-102B24593C6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41EECC2-E9C4-4DD1-AED0-D81B6A6176EE}" type="pres">
      <dgm:prSet presAssocID="{C597A1F7-3CAE-4A5F-9456-CFC379EF6A51}" presName="spacer" presStyleCnt="0"/>
      <dgm:spPr/>
    </dgm:pt>
    <dgm:pt modelId="{BD8AEFDA-B6E9-4E43-9E52-B04917C75F7F}" type="pres">
      <dgm:prSet presAssocID="{AFA17F3D-0BA2-4003-BBCD-ED7AEEEEB9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B9D35DE-0013-4544-A8C3-FD740D508320}" type="pres">
      <dgm:prSet presAssocID="{6D84B759-D38C-4453-A177-2536BFDA085A}" presName="spacer" presStyleCnt="0"/>
      <dgm:spPr/>
    </dgm:pt>
    <dgm:pt modelId="{C067ED3B-A7CF-4D4E-A166-4569831D5E55}" type="pres">
      <dgm:prSet presAssocID="{6453BC17-9E30-4CB8-A0B2-3D8D9F5B57C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2CD647-AF78-49FB-B9A7-801E1370AF86}" type="pres">
      <dgm:prSet presAssocID="{C13558D2-AF7E-4850-9BC3-A95A94BBC685}" presName="spacer" presStyleCnt="0"/>
      <dgm:spPr/>
    </dgm:pt>
    <dgm:pt modelId="{F3CFA41C-1749-4FAA-9F01-7D7EA346C283}" type="pres">
      <dgm:prSet presAssocID="{410207B3-EEC9-4A1A-ACAC-D4A24D4E24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6591CF-9EE4-4907-BF99-5C3A7C864ABA}" type="pres">
      <dgm:prSet presAssocID="{314699BA-0B83-4624-9A6F-5F9A27E9736D}" presName="spacer" presStyleCnt="0"/>
      <dgm:spPr/>
    </dgm:pt>
    <dgm:pt modelId="{6E2C3CD8-5AE1-4966-B141-8FBDFCF80B7F}" type="pres">
      <dgm:prSet presAssocID="{877D0142-8D76-4127-94B7-4B35137026F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4AA7012-3A93-4FA1-B0D0-C10D6C3A7704}" srcId="{39D266DB-27C0-4FC8-8274-856F279B6E7B}" destId="{1A623E2C-3B0B-4A5B-9EA4-102B24593C6A}" srcOrd="1" destOrd="0" parTransId="{6AAE865F-3229-4262-839C-CD96E4CB96D6}" sibTransId="{C597A1F7-3CAE-4A5F-9456-CFC379EF6A51}"/>
    <dgm:cxn modelId="{35A83A13-26A6-4F04-8679-59C50734770C}" srcId="{39D266DB-27C0-4FC8-8274-856F279B6E7B}" destId="{A8376B58-5D96-4C59-9905-4933C5564392}" srcOrd="0" destOrd="0" parTransId="{6CE751C2-3DD0-48F2-B2B1-F9A8809B936F}" sibTransId="{B400CB18-62A2-4322-B18E-654EF2E80E9A}"/>
    <dgm:cxn modelId="{A8AF8C2D-318A-4DD7-A89D-77CFC4C915E9}" srcId="{39D266DB-27C0-4FC8-8274-856F279B6E7B}" destId="{410207B3-EEC9-4A1A-ACAC-D4A24D4E240F}" srcOrd="4" destOrd="0" parTransId="{3DE7886E-0675-4D5E-BEEE-E643C17E1632}" sibTransId="{314699BA-0B83-4624-9A6F-5F9A27E9736D}"/>
    <dgm:cxn modelId="{56CE2E2E-7CA8-4F91-8F48-E2BC8239FFC7}" type="presOf" srcId="{39D266DB-27C0-4FC8-8274-856F279B6E7B}" destId="{EAE72BFA-DC74-4C76-B43B-10F988329DEF}" srcOrd="0" destOrd="0" presId="urn:microsoft.com/office/officeart/2005/8/layout/vList2"/>
    <dgm:cxn modelId="{4F46624E-3AC9-4606-8739-4F6FD0EBE720}" type="presOf" srcId="{6453BC17-9E30-4CB8-A0B2-3D8D9F5B57CD}" destId="{C067ED3B-A7CF-4D4E-A166-4569831D5E55}" srcOrd="0" destOrd="0" presId="urn:microsoft.com/office/officeart/2005/8/layout/vList2"/>
    <dgm:cxn modelId="{FCB88E55-A717-4965-8B44-4D77B692C418}" srcId="{39D266DB-27C0-4FC8-8274-856F279B6E7B}" destId="{877D0142-8D76-4127-94B7-4B35137026F8}" srcOrd="5" destOrd="0" parTransId="{F0B2F66B-CCC1-4221-A743-8C70D9ED5A44}" sibTransId="{9AEF496C-DDFA-43B3-B145-6C826DA8F7DF}"/>
    <dgm:cxn modelId="{413A5556-32B2-4E23-A5BF-E20305E7EE73}" type="presOf" srcId="{410207B3-EEC9-4A1A-ACAC-D4A24D4E240F}" destId="{F3CFA41C-1749-4FAA-9F01-7D7EA346C283}" srcOrd="0" destOrd="0" presId="urn:microsoft.com/office/officeart/2005/8/layout/vList2"/>
    <dgm:cxn modelId="{2315D09F-8368-40C7-847D-05CEB2826623}" srcId="{39D266DB-27C0-4FC8-8274-856F279B6E7B}" destId="{AFA17F3D-0BA2-4003-BBCD-ED7AEEEEB937}" srcOrd="2" destOrd="0" parTransId="{38569083-7AF6-4A07-8B14-62BA16B9666A}" sibTransId="{6D84B759-D38C-4453-A177-2536BFDA085A}"/>
    <dgm:cxn modelId="{B32C06B4-5ECF-48D0-AD0A-F7B148F69387}" type="presOf" srcId="{A8376B58-5D96-4C59-9905-4933C5564392}" destId="{3AB6112B-79CB-4F63-8E21-06BE494FB7DC}" srcOrd="0" destOrd="0" presId="urn:microsoft.com/office/officeart/2005/8/layout/vList2"/>
    <dgm:cxn modelId="{6E33EBD8-6663-4606-A080-0DF54AB3FD1D}" type="presOf" srcId="{1A623E2C-3B0B-4A5B-9EA4-102B24593C6A}" destId="{DB0A61D3-D829-4D2B-9D04-B550394F9C51}" srcOrd="0" destOrd="0" presId="urn:microsoft.com/office/officeart/2005/8/layout/vList2"/>
    <dgm:cxn modelId="{EB8704DC-E25E-4A01-877F-152D1FD95FD9}" type="presOf" srcId="{AFA17F3D-0BA2-4003-BBCD-ED7AEEEEB937}" destId="{BD8AEFDA-B6E9-4E43-9E52-B04917C75F7F}" srcOrd="0" destOrd="0" presId="urn:microsoft.com/office/officeart/2005/8/layout/vList2"/>
    <dgm:cxn modelId="{57BB0CE2-A61C-47CE-9B54-19A9AB63A52F}" srcId="{39D266DB-27C0-4FC8-8274-856F279B6E7B}" destId="{6453BC17-9E30-4CB8-A0B2-3D8D9F5B57CD}" srcOrd="3" destOrd="0" parTransId="{41F3E1FD-CC44-4677-B44D-CFFDE2486A4D}" sibTransId="{C13558D2-AF7E-4850-9BC3-A95A94BBC685}"/>
    <dgm:cxn modelId="{48AFFFFA-CB6C-40CB-A5BF-84B8ADD4A9E0}" type="presOf" srcId="{877D0142-8D76-4127-94B7-4B35137026F8}" destId="{6E2C3CD8-5AE1-4966-B141-8FBDFCF80B7F}" srcOrd="0" destOrd="0" presId="urn:microsoft.com/office/officeart/2005/8/layout/vList2"/>
    <dgm:cxn modelId="{FD0C5C37-AE63-4236-A05B-50F074F87A2D}" type="presParOf" srcId="{EAE72BFA-DC74-4C76-B43B-10F988329DEF}" destId="{3AB6112B-79CB-4F63-8E21-06BE494FB7DC}" srcOrd="0" destOrd="0" presId="urn:microsoft.com/office/officeart/2005/8/layout/vList2"/>
    <dgm:cxn modelId="{7FA71007-2EAD-4B23-9324-C8CE7EE6C0F0}" type="presParOf" srcId="{EAE72BFA-DC74-4C76-B43B-10F988329DEF}" destId="{805157E4-029D-4D5E-A462-1F6AB9B0BE67}" srcOrd="1" destOrd="0" presId="urn:microsoft.com/office/officeart/2005/8/layout/vList2"/>
    <dgm:cxn modelId="{72774AF2-B783-428F-8B6D-E31F8D29DD9C}" type="presParOf" srcId="{EAE72BFA-DC74-4C76-B43B-10F988329DEF}" destId="{DB0A61D3-D829-4D2B-9D04-B550394F9C51}" srcOrd="2" destOrd="0" presId="urn:microsoft.com/office/officeart/2005/8/layout/vList2"/>
    <dgm:cxn modelId="{A8D0BD36-FBEF-4128-A1CE-0C194A720DB5}" type="presParOf" srcId="{EAE72BFA-DC74-4C76-B43B-10F988329DEF}" destId="{041EECC2-E9C4-4DD1-AED0-D81B6A6176EE}" srcOrd="3" destOrd="0" presId="urn:microsoft.com/office/officeart/2005/8/layout/vList2"/>
    <dgm:cxn modelId="{16EA0C84-16C5-4A8C-BFC8-A54771DC329F}" type="presParOf" srcId="{EAE72BFA-DC74-4C76-B43B-10F988329DEF}" destId="{BD8AEFDA-B6E9-4E43-9E52-B04917C75F7F}" srcOrd="4" destOrd="0" presId="urn:microsoft.com/office/officeart/2005/8/layout/vList2"/>
    <dgm:cxn modelId="{53247E67-B395-4BAD-883D-0C18E8876DD3}" type="presParOf" srcId="{EAE72BFA-DC74-4C76-B43B-10F988329DEF}" destId="{EB9D35DE-0013-4544-A8C3-FD740D508320}" srcOrd="5" destOrd="0" presId="urn:microsoft.com/office/officeart/2005/8/layout/vList2"/>
    <dgm:cxn modelId="{758DC467-2884-489F-83C3-C3902BF9A3F4}" type="presParOf" srcId="{EAE72BFA-DC74-4C76-B43B-10F988329DEF}" destId="{C067ED3B-A7CF-4D4E-A166-4569831D5E55}" srcOrd="6" destOrd="0" presId="urn:microsoft.com/office/officeart/2005/8/layout/vList2"/>
    <dgm:cxn modelId="{EF7D30B0-B07F-4FCB-8A28-EEB77452B873}" type="presParOf" srcId="{EAE72BFA-DC74-4C76-B43B-10F988329DEF}" destId="{862CD647-AF78-49FB-B9A7-801E1370AF86}" srcOrd="7" destOrd="0" presId="urn:microsoft.com/office/officeart/2005/8/layout/vList2"/>
    <dgm:cxn modelId="{B3010CA0-4AAC-418D-B30D-2B9D5C1D59E8}" type="presParOf" srcId="{EAE72BFA-DC74-4C76-B43B-10F988329DEF}" destId="{F3CFA41C-1749-4FAA-9F01-7D7EA346C283}" srcOrd="8" destOrd="0" presId="urn:microsoft.com/office/officeart/2005/8/layout/vList2"/>
    <dgm:cxn modelId="{E70128CC-1D83-4201-9E1B-26E40AD438B1}" type="presParOf" srcId="{EAE72BFA-DC74-4C76-B43B-10F988329DEF}" destId="{5D6591CF-9EE4-4907-BF99-5C3A7C864ABA}" srcOrd="9" destOrd="0" presId="urn:microsoft.com/office/officeart/2005/8/layout/vList2"/>
    <dgm:cxn modelId="{8D2B099A-415B-4965-889A-6E469581C76D}" type="presParOf" srcId="{EAE72BFA-DC74-4C76-B43B-10F988329DEF}" destId="{6E2C3CD8-5AE1-4966-B141-8FBDFCF80B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D18BF-6CD8-4524-80A5-DBD4BE770325}" type="doc">
      <dgm:prSet loTypeId="urn:microsoft.com/office/officeart/2005/8/layout/hierarchy1" loCatId="hierarchy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75A90C6-0024-436D-9212-02456F229E49}">
      <dgm:prSet/>
      <dgm:spPr/>
      <dgm:t>
        <a:bodyPr/>
        <a:lstStyle/>
        <a:p>
          <a:r>
            <a:rPr lang="en-GB"/>
            <a:t>Different projects every 4 – 24 months</a:t>
          </a:r>
          <a:endParaRPr lang="en-US"/>
        </a:p>
      </dgm:t>
    </dgm:pt>
    <dgm:pt modelId="{74820894-EF98-4354-9B47-BE99507CA28E}" type="parTrans" cxnId="{444449B1-5590-41B8-AF9F-B053667FD0C3}">
      <dgm:prSet/>
      <dgm:spPr/>
      <dgm:t>
        <a:bodyPr/>
        <a:lstStyle/>
        <a:p>
          <a:endParaRPr lang="en-US"/>
        </a:p>
      </dgm:t>
    </dgm:pt>
    <dgm:pt modelId="{38DF0000-9520-4CCF-87F4-BE8B85847543}" type="sibTrans" cxnId="{444449B1-5590-41B8-AF9F-B053667FD0C3}">
      <dgm:prSet/>
      <dgm:spPr/>
      <dgm:t>
        <a:bodyPr/>
        <a:lstStyle/>
        <a:p>
          <a:endParaRPr lang="en-US"/>
        </a:p>
      </dgm:t>
    </dgm:pt>
    <dgm:pt modelId="{147F253D-406B-4C7A-BA35-1B91C63CB7B0}">
      <dgm:prSet/>
      <dgm:spPr/>
      <dgm:t>
        <a:bodyPr/>
        <a:lstStyle/>
        <a:p>
          <a:r>
            <a:rPr lang="en-GB"/>
            <a:t>Different people</a:t>
          </a:r>
          <a:endParaRPr lang="en-US"/>
        </a:p>
      </dgm:t>
    </dgm:pt>
    <dgm:pt modelId="{D179E61F-9128-45D3-8EE3-8F737020059B}" type="parTrans" cxnId="{E9762276-6F99-41B4-AF33-CFDC41C3BC58}">
      <dgm:prSet/>
      <dgm:spPr/>
      <dgm:t>
        <a:bodyPr/>
        <a:lstStyle/>
        <a:p>
          <a:endParaRPr lang="en-US"/>
        </a:p>
      </dgm:t>
    </dgm:pt>
    <dgm:pt modelId="{86B97A71-DEBF-410F-9333-88D8FD7BCC83}" type="sibTrans" cxnId="{E9762276-6F99-41B4-AF33-CFDC41C3BC58}">
      <dgm:prSet/>
      <dgm:spPr/>
      <dgm:t>
        <a:bodyPr/>
        <a:lstStyle/>
        <a:p>
          <a:endParaRPr lang="en-US"/>
        </a:p>
      </dgm:t>
    </dgm:pt>
    <dgm:pt modelId="{263D1BCC-F23E-406D-9B01-8B043A12FC73}">
      <dgm:prSet/>
      <dgm:spPr/>
      <dgm:t>
        <a:bodyPr/>
        <a:lstStyle/>
        <a:p>
          <a:r>
            <a:rPr lang="en-GB"/>
            <a:t>Different technologies</a:t>
          </a:r>
          <a:endParaRPr lang="en-US"/>
        </a:p>
      </dgm:t>
    </dgm:pt>
    <dgm:pt modelId="{B6B2BD06-C565-41A7-A26E-5F650BD22930}" type="parTrans" cxnId="{8EDB7E4A-6F91-46F0-9A23-3F4F322723EF}">
      <dgm:prSet/>
      <dgm:spPr/>
      <dgm:t>
        <a:bodyPr/>
        <a:lstStyle/>
        <a:p>
          <a:endParaRPr lang="en-US"/>
        </a:p>
      </dgm:t>
    </dgm:pt>
    <dgm:pt modelId="{21210913-403D-4987-AF13-91351F4FD51B}" type="sibTrans" cxnId="{8EDB7E4A-6F91-46F0-9A23-3F4F322723EF}">
      <dgm:prSet/>
      <dgm:spPr/>
      <dgm:t>
        <a:bodyPr/>
        <a:lstStyle/>
        <a:p>
          <a:endParaRPr lang="en-US"/>
        </a:p>
      </dgm:t>
    </dgm:pt>
    <dgm:pt modelId="{518D9021-CA0C-4CF6-9D31-75266FBDD927}">
      <dgm:prSet/>
      <dgm:spPr/>
      <dgm:t>
        <a:bodyPr/>
        <a:lstStyle/>
        <a:p>
          <a:r>
            <a:rPr lang="en-GB"/>
            <a:t>Different challenges</a:t>
          </a:r>
          <a:endParaRPr lang="en-US"/>
        </a:p>
      </dgm:t>
    </dgm:pt>
    <dgm:pt modelId="{B1DA816A-5B4A-467F-990A-2D0F8C96ADF3}" type="parTrans" cxnId="{EBF477DC-A55C-485E-AE80-CD672D849827}">
      <dgm:prSet/>
      <dgm:spPr/>
      <dgm:t>
        <a:bodyPr/>
        <a:lstStyle/>
        <a:p>
          <a:endParaRPr lang="en-US"/>
        </a:p>
      </dgm:t>
    </dgm:pt>
    <dgm:pt modelId="{7C574C4A-B0A9-4BCD-973B-04526C90FF01}" type="sibTrans" cxnId="{EBF477DC-A55C-485E-AE80-CD672D849827}">
      <dgm:prSet/>
      <dgm:spPr/>
      <dgm:t>
        <a:bodyPr/>
        <a:lstStyle/>
        <a:p>
          <a:endParaRPr lang="en-US"/>
        </a:p>
      </dgm:t>
    </dgm:pt>
    <dgm:pt modelId="{7E68A3DA-70A3-45C4-B48B-E8BDEAB28252}" type="pres">
      <dgm:prSet presAssocID="{CFDD18BF-6CD8-4524-80A5-DBD4BE7703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E52D91-B4A9-48AD-A208-ED9D9CF40B2C}" type="pres">
      <dgm:prSet presAssocID="{075A90C6-0024-436D-9212-02456F229E49}" presName="hierRoot1" presStyleCnt="0"/>
      <dgm:spPr/>
    </dgm:pt>
    <dgm:pt modelId="{D1C2E45D-4207-4B5D-AF06-96A12C47AE65}" type="pres">
      <dgm:prSet presAssocID="{075A90C6-0024-436D-9212-02456F229E49}" presName="composite" presStyleCnt="0"/>
      <dgm:spPr/>
    </dgm:pt>
    <dgm:pt modelId="{636D9CF4-D1FC-4F38-93C8-D01B2CB3EEA7}" type="pres">
      <dgm:prSet presAssocID="{075A90C6-0024-436D-9212-02456F229E49}" presName="background" presStyleLbl="node0" presStyleIdx="0" presStyleCnt="4"/>
      <dgm:spPr/>
    </dgm:pt>
    <dgm:pt modelId="{02CEB8BB-7485-4DBF-872E-7D409A6CD357}" type="pres">
      <dgm:prSet presAssocID="{075A90C6-0024-436D-9212-02456F229E49}" presName="text" presStyleLbl="fgAcc0" presStyleIdx="0" presStyleCnt="4">
        <dgm:presLayoutVars>
          <dgm:chPref val="3"/>
        </dgm:presLayoutVars>
      </dgm:prSet>
      <dgm:spPr/>
    </dgm:pt>
    <dgm:pt modelId="{98120146-4AD5-4E16-8F8C-C9EFB3E2D448}" type="pres">
      <dgm:prSet presAssocID="{075A90C6-0024-436D-9212-02456F229E49}" presName="hierChild2" presStyleCnt="0"/>
      <dgm:spPr/>
    </dgm:pt>
    <dgm:pt modelId="{0FC20C35-D660-430D-9939-18EA74A32F9C}" type="pres">
      <dgm:prSet presAssocID="{147F253D-406B-4C7A-BA35-1B91C63CB7B0}" presName="hierRoot1" presStyleCnt="0"/>
      <dgm:spPr/>
    </dgm:pt>
    <dgm:pt modelId="{1E14AE5C-B11C-4E6A-BAA4-7E69720CDB57}" type="pres">
      <dgm:prSet presAssocID="{147F253D-406B-4C7A-BA35-1B91C63CB7B0}" presName="composite" presStyleCnt="0"/>
      <dgm:spPr/>
    </dgm:pt>
    <dgm:pt modelId="{332FECEB-DA44-459B-ADE1-A88E6B2CF9EA}" type="pres">
      <dgm:prSet presAssocID="{147F253D-406B-4C7A-BA35-1B91C63CB7B0}" presName="background" presStyleLbl="node0" presStyleIdx="1" presStyleCnt="4"/>
      <dgm:spPr/>
    </dgm:pt>
    <dgm:pt modelId="{5E532CF0-856B-47FB-94DC-31F3270971A2}" type="pres">
      <dgm:prSet presAssocID="{147F253D-406B-4C7A-BA35-1B91C63CB7B0}" presName="text" presStyleLbl="fgAcc0" presStyleIdx="1" presStyleCnt="4">
        <dgm:presLayoutVars>
          <dgm:chPref val="3"/>
        </dgm:presLayoutVars>
      </dgm:prSet>
      <dgm:spPr/>
    </dgm:pt>
    <dgm:pt modelId="{81D3B22C-4730-4299-A303-5060C403A9FD}" type="pres">
      <dgm:prSet presAssocID="{147F253D-406B-4C7A-BA35-1B91C63CB7B0}" presName="hierChild2" presStyleCnt="0"/>
      <dgm:spPr/>
    </dgm:pt>
    <dgm:pt modelId="{D5E26EF0-079D-4989-BBA4-21BB6DE44CB0}" type="pres">
      <dgm:prSet presAssocID="{263D1BCC-F23E-406D-9B01-8B043A12FC73}" presName="hierRoot1" presStyleCnt="0"/>
      <dgm:spPr/>
    </dgm:pt>
    <dgm:pt modelId="{A5EC3007-BA3A-4187-9568-48B828FB902A}" type="pres">
      <dgm:prSet presAssocID="{263D1BCC-F23E-406D-9B01-8B043A12FC73}" presName="composite" presStyleCnt="0"/>
      <dgm:spPr/>
    </dgm:pt>
    <dgm:pt modelId="{7471B76B-128B-4FB8-8295-D1BB1F06E49C}" type="pres">
      <dgm:prSet presAssocID="{263D1BCC-F23E-406D-9B01-8B043A12FC73}" presName="background" presStyleLbl="node0" presStyleIdx="2" presStyleCnt="4"/>
      <dgm:spPr/>
    </dgm:pt>
    <dgm:pt modelId="{BC040B98-A118-4ADD-99B2-958B8FE799F1}" type="pres">
      <dgm:prSet presAssocID="{263D1BCC-F23E-406D-9B01-8B043A12FC73}" presName="text" presStyleLbl="fgAcc0" presStyleIdx="2" presStyleCnt="4">
        <dgm:presLayoutVars>
          <dgm:chPref val="3"/>
        </dgm:presLayoutVars>
      </dgm:prSet>
      <dgm:spPr/>
    </dgm:pt>
    <dgm:pt modelId="{B0C8D1E4-7EAD-42FD-84D0-7C09B5781E1E}" type="pres">
      <dgm:prSet presAssocID="{263D1BCC-F23E-406D-9B01-8B043A12FC73}" presName="hierChild2" presStyleCnt="0"/>
      <dgm:spPr/>
    </dgm:pt>
    <dgm:pt modelId="{E87E9C6D-473F-4D26-A621-05B263030F25}" type="pres">
      <dgm:prSet presAssocID="{518D9021-CA0C-4CF6-9D31-75266FBDD927}" presName="hierRoot1" presStyleCnt="0"/>
      <dgm:spPr/>
    </dgm:pt>
    <dgm:pt modelId="{38B4A285-5D55-44CC-A6F5-3020F0E847E6}" type="pres">
      <dgm:prSet presAssocID="{518D9021-CA0C-4CF6-9D31-75266FBDD927}" presName="composite" presStyleCnt="0"/>
      <dgm:spPr/>
    </dgm:pt>
    <dgm:pt modelId="{38239A2B-5424-4AE0-B559-D1454C33277C}" type="pres">
      <dgm:prSet presAssocID="{518D9021-CA0C-4CF6-9D31-75266FBDD927}" presName="background" presStyleLbl="node0" presStyleIdx="3" presStyleCnt="4"/>
      <dgm:spPr/>
    </dgm:pt>
    <dgm:pt modelId="{603CD8F6-85D4-4540-9E36-F64B255D6AF0}" type="pres">
      <dgm:prSet presAssocID="{518D9021-CA0C-4CF6-9D31-75266FBDD927}" presName="text" presStyleLbl="fgAcc0" presStyleIdx="3" presStyleCnt="4">
        <dgm:presLayoutVars>
          <dgm:chPref val="3"/>
        </dgm:presLayoutVars>
      </dgm:prSet>
      <dgm:spPr/>
    </dgm:pt>
    <dgm:pt modelId="{F3838068-E5AC-463D-8200-4CCA9035EC1F}" type="pres">
      <dgm:prSet presAssocID="{518D9021-CA0C-4CF6-9D31-75266FBDD927}" presName="hierChild2" presStyleCnt="0"/>
      <dgm:spPr/>
    </dgm:pt>
  </dgm:ptLst>
  <dgm:cxnLst>
    <dgm:cxn modelId="{8211323A-3278-4B70-828E-58856A61B7FB}" type="presOf" srcId="{263D1BCC-F23E-406D-9B01-8B043A12FC73}" destId="{BC040B98-A118-4ADD-99B2-958B8FE799F1}" srcOrd="0" destOrd="0" presId="urn:microsoft.com/office/officeart/2005/8/layout/hierarchy1"/>
    <dgm:cxn modelId="{4572275C-6D18-45E2-9BED-FDA2D39AD931}" type="presOf" srcId="{CFDD18BF-6CD8-4524-80A5-DBD4BE770325}" destId="{7E68A3DA-70A3-45C4-B48B-E8BDEAB28252}" srcOrd="0" destOrd="0" presId="urn:microsoft.com/office/officeart/2005/8/layout/hierarchy1"/>
    <dgm:cxn modelId="{8EDB7E4A-6F91-46F0-9A23-3F4F322723EF}" srcId="{CFDD18BF-6CD8-4524-80A5-DBD4BE770325}" destId="{263D1BCC-F23E-406D-9B01-8B043A12FC73}" srcOrd="2" destOrd="0" parTransId="{B6B2BD06-C565-41A7-A26E-5F650BD22930}" sibTransId="{21210913-403D-4987-AF13-91351F4FD51B}"/>
    <dgm:cxn modelId="{E9762276-6F99-41B4-AF33-CFDC41C3BC58}" srcId="{CFDD18BF-6CD8-4524-80A5-DBD4BE770325}" destId="{147F253D-406B-4C7A-BA35-1B91C63CB7B0}" srcOrd="1" destOrd="0" parTransId="{D179E61F-9128-45D3-8EE3-8F737020059B}" sibTransId="{86B97A71-DEBF-410F-9333-88D8FD7BCC83}"/>
    <dgm:cxn modelId="{3477DA88-D9AE-4C26-8913-5C6E1668F0BD}" type="presOf" srcId="{075A90C6-0024-436D-9212-02456F229E49}" destId="{02CEB8BB-7485-4DBF-872E-7D409A6CD357}" srcOrd="0" destOrd="0" presId="urn:microsoft.com/office/officeart/2005/8/layout/hierarchy1"/>
    <dgm:cxn modelId="{B4E50EB0-51DA-47C0-A81A-86D45D8E8A21}" type="presOf" srcId="{147F253D-406B-4C7A-BA35-1B91C63CB7B0}" destId="{5E532CF0-856B-47FB-94DC-31F3270971A2}" srcOrd="0" destOrd="0" presId="urn:microsoft.com/office/officeart/2005/8/layout/hierarchy1"/>
    <dgm:cxn modelId="{444449B1-5590-41B8-AF9F-B053667FD0C3}" srcId="{CFDD18BF-6CD8-4524-80A5-DBD4BE770325}" destId="{075A90C6-0024-436D-9212-02456F229E49}" srcOrd="0" destOrd="0" parTransId="{74820894-EF98-4354-9B47-BE99507CA28E}" sibTransId="{38DF0000-9520-4CCF-87F4-BE8B85847543}"/>
    <dgm:cxn modelId="{EBF477DC-A55C-485E-AE80-CD672D849827}" srcId="{CFDD18BF-6CD8-4524-80A5-DBD4BE770325}" destId="{518D9021-CA0C-4CF6-9D31-75266FBDD927}" srcOrd="3" destOrd="0" parTransId="{B1DA816A-5B4A-467F-990A-2D0F8C96ADF3}" sibTransId="{7C574C4A-B0A9-4BCD-973B-04526C90FF01}"/>
    <dgm:cxn modelId="{23F944E5-E97F-4F4D-B2E9-904E2AD5F040}" type="presOf" srcId="{518D9021-CA0C-4CF6-9D31-75266FBDD927}" destId="{603CD8F6-85D4-4540-9E36-F64B255D6AF0}" srcOrd="0" destOrd="0" presId="urn:microsoft.com/office/officeart/2005/8/layout/hierarchy1"/>
    <dgm:cxn modelId="{A880C7E6-C367-4DAD-9662-BCEB3A236FC7}" type="presParOf" srcId="{7E68A3DA-70A3-45C4-B48B-E8BDEAB28252}" destId="{E3E52D91-B4A9-48AD-A208-ED9D9CF40B2C}" srcOrd="0" destOrd="0" presId="urn:microsoft.com/office/officeart/2005/8/layout/hierarchy1"/>
    <dgm:cxn modelId="{9CEF3EC6-C18E-47F7-9250-CE99FD6C45DA}" type="presParOf" srcId="{E3E52D91-B4A9-48AD-A208-ED9D9CF40B2C}" destId="{D1C2E45D-4207-4B5D-AF06-96A12C47AE65}" srcOrd="0" destOrd="0" presId="urn:microsoft.com/office/officeart/2005/8/layout/hierarchy1"/>
    <dgm:cxn modelId="{484D393D-1074-4E54-B41D-6B872643A0D5}" type="presParOf" srcId="{D1C2E45D-4207-4B5D-AF06-96A12C47AE65}" destId="{636D9CF4-D1FC-4F38-93C8-D01B2CB3EEA7}" srcOrd="0" destOrd="0" presId="urn:microsoft.com/office/officeart/2005/8/layout/hierarchy1"/>
    <dgm:cxn modelId="{4B61AC8E-9CC8-4D5A-9F8A-E9A1C90B1459}" type="presParOf" srcId="{D1C2E45D-4207-4B5D-AF06-96A12C47AE65}" destId="{02CEB8BB-7485-4DBF-872E-7D409A6CD357}" srcOrd="1" destOrd="0" presId="urn:microsoft.com/office/officeart/2005/8/layout/hierarchy1"/>
    <dgm:cxn modelId="{05EB7A97-EF7D-49DE-B267-7BA7F725BCC2}" type="presParOf" srcId="{E3E52D91-B4A9-48AD-A208-ED9D9CF40B2C}" destId="{98120146-4AD5-4E16-8F8C-C9EFB3E2D448}" srcOrd="1" destOrd="0" presId="urn:microsoft.com/office/officeart/2005/8/layout/hierarchy1"/>
    <dgm:cxn modelId="{471BFEE6-F81D-44C1-87C2-AA663C89102E}" type="presParOf" srcId="{7E68A3DA-70A3-45C4-B48B-E8BDEAB28252}" destId="{0FC20C35-D660-430D-9939-18EA74A32F9C}" srcOrd="1" destOrd="0" presId="urn:microsoft.com/office/officeart/2005/8/layout/hierarchy1"/>
    <dgm:cxn modelId="{D47B8D2C-13E1-4996-B358-CF3C35443A7C}" type="presParOf" srcId="{0FC20C35-D660-430D-9939-18EA74A32F9C}" destId="{1E14AE5C-B11C-4E6A-BAA4-7E69720CDB57}" srcOrd="0" destOrd="0" presId="urn:microsoft.com/office/officeart/2005/8/layout/hierarchy1"/>
    <dgm:cxn modelId="{8E6C8EC4-7A91-4D39-A708-0F4CD56E4DC6}" type="presParOf" srcId="{1E14AE5C-B11C-4E6A-BAA4-7E69720CDB57}" destId="{332FECEB-DA44-459B-ADE1-A88E6B2CF9EA}" srcOrd="0" destOrd="0" presId="urn:microsoft.com/office/officeart/2005/8/layout/hierarchy1"/>
    <dgm:cxn modelId="{9DE1453F-1F65-4AE6-BC6C-D1E6F00CC92E}" type="presParOf" srcId="{1E14AE5C-B11C-4E6A-BAA4-7E69720CDB57}" destId="{5E532CF0-856B-47FB-94DC-31F3270971A2}" srcOrd="1" destOrd="0" presId="urn:microsoft.com/office/officeart/2005/8/layout/hierarchy1"/>
    <dgm:cxn modelId="{540AE0EF-DC28-4862-8777-1E1E9DEA1F3D}" type="presParOf" srcId="{0FC20C35-D660-430D-9939-18EA74A32F9C}" destId="{81D3B22C-4730-4299-A303-5060C403A9FD}" srcOrd="1" destOrd="0" presId="urn:microsoft.com/office/officeart/2005/8/layout/hierarchy1"/>
    <dgm:cxn modelId="{EAF557EA-906C-4F9C-8184-C69A23A76F5C}" type="presParOf" srcId="{7E68A3DA-70A3-45C4-B48B-E8BDEAB28252}" destId="{D5E26EF0-079D-4989-BBA4-21BB6DE44CB0}" srcOrd="2" destOrd="0" presId="urn:microsoft.com/office/officeart/2005/8/layout/hierarchy1"/>
    <dgm:cxn modelId="{DE367BC4-7D75-45CD-8B4B-8A52C034D91B}" type="presParOf" srcId="{D5E26EF0-079D-4989-BBA4-21BB6DE44CB0}" destId="{A5EC3007-BA3A-4187-9568-48B828FB902A}" srcOrd="0" destOrd="0" presId="urn:microsoft.com/office/officeart/2005/8/layout/hierarchy1"/>
    <dgm:cxn modelId="{F7CEB539-65A8-43B6-8AB0-56694970922A}" type="presParOf" srcId="{A5EC3007-BA3A-4187-9568-48B828FB902A}" destId="{7471B76B-128B-4FB8-8295-D1BB1F06E49C}" srcOrd="0" destOrd="0" presId="urn:microsoft.com/office/officeart/2005/8/layout/hierarchy1"/>
    <dgm:cxn modelId="{0A4E258E-7252-472A-9560-70E22362D3D9}" type="presParOf" srcId="{A5EC3007-BA3A-4187-9568-48B828FB902A}" destId="{BC040B98-A118-4ADD-99B2-958B8FE799F1}" srcOrd="1" destOrd="0" presId="urn:microsoft.com/office/officeart/2005/8/layout/hierarchy1"/>
    <dgm:cxn modelId="{45658222-1306-4EB4-BB98-25445BC99603}" type="presParOf" srcId="{D5E26EF0-079D-4989-BBA4-21BB6DE44CB0}" destId="{B0C8D1E4-7EAD-42FD-84D0-7C09B5781E1E}" srcOrd="1" destOrd="0" presId="urn:microsoft.com/office/officeart/2005/8/layout/hierarchy1"/>
    <dgm:cxn modelId="{2F2E1FBC-D75C-427A-BF2E-1AF5B0A68620}" type="presParOf" srcId="{7E68A3DA-70A3-45C4-B48B-E8BDEAB28252}" destId="{E87E9C6D-473F-4D26-A621-05B263030F25}" srcOrd="3" destOrd="0" presId="urn:microsoft.com/office/officeart/2005/8/layout/hierarchy1"/>
    <dgm:cxn modelId="{47FE0FB5-4382-4E6B-9A19-3D9119309C33}" type="presParOf" srcId="{E87E9C6D-473F-4D26-A621-05B263030F25}" destId="{38B4A285-5D55-44CC-A6F5-3020F0E847E6}" srcOrd="0" destOrd="0" presId="urn:microsoft.com/office/officeart/2005/8/layout/hierarchy1"/>
    <dgm:cxn modelId="{7705AE90-E70F-43E6-8474-7D44764D8D29}" type="presParOf" srcId="{38B4A285-5D55-44CC-A6F5-3020F0E847E6}" destId="{38239A2B-5424-4AE0-B559-D1454C33277C}" srcOrd="0" destOrd="0" presId="urn:microsoft.com/office/officeart/2005/8/layout/hierarchy1"/>
    <dgm:cxn modelId="{A9E657A2-EF1E-40BC-952E-FB15285A912A}" type="presParOf" srcId="{38B4A285-5D55-44CC-A6F5-3020F0E847E6}" destId="{603CD8F6-85D4-4540-9E36-F64B255D6AF0}" srcOrd="1" destOrd="0" presId="urn:microsoft.com/office/officeart/2005/8/layout/hierarchy1"/>
    <dgm:cxn modelId="{FDB48AE3-B6D5-4454-99BF-A45FEC76BDCA}" type="presParOf" srcId="{E87E9C6D-473F-4D26-A621-05B263030F25}" destId="{F3838068-E5AC-463D-8200-4CCA9035EC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28C41E-D9F1-4DE0-97DA-DCA5F99CAE6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A8580D7-B3A6-489C-8BBC-4E589BEE952F}">
      <dgm:prSet custT="1"/>
      <dgm:spPr/>
      <dgm:t>
        <a:bodyPr/>
        <a:lstStyle/>
        <a:p>
          <a:r>
            <a:rPr lang="en-GB" sz="3200" b="1"/>
            <a:t>Transformations</a:t>
          </a:r>
          <a:endParaRPr lang="en-US" sz="3200" b="1"/>
        </a:p>
      </dgm:t>
    </dgm:pt>
    <dgm:pt modelId="{A3226672-771B-4080-837F-3340910C574A}" type="parTrans" cxnId="{43201857-3403-4BED-AE7B-EA4499CEFDAC}">
      <dgm:prSet/>
      <dgm:spPr/>
      <dgm:t>
        <a:bodyPr/>
        <a:lstStyle/>
        <a:p>
          <a:endParaRPr lang="en-US" sz="3200" b="1"/>
        </a:p>
      </dgm:t>
    </dgm:pt>
    <dgm:pt modelId="{F33FAF25-2506-41CD-83FA-AC7916DEB416}" type="sibTrans" cxnId="{43201857-3403-4BED-AE7B-EA4499CEFDAC}">
      <dgm:prSet/>
      <dgm:spPr/>
      <dgm:t>
        <a:bodyPr/>
        <a:lstStyle/>
        <a:p>
          <a:endParaRPr lang="en-US" sz="3200" b="1"/>
        </a:p>
      </dgm:t>
    </dgm:pt>
    <dgm:pt modelId="{11C0C9B5-BBC3-49F9-95F3-F846DFA27D9E}">
      <dgm:prSet custT="1"/>
      <dgm:spPr/>
      <dgm:t>
        <a:bodyPr/>
        <a:lstStyle/>
        <a:p>
          <a:r>
            <a:rPr lang="en-GB" sz="3200" b="1"/>
            <a:t>New Technologies</a:t>
          </a:r>
          <a:endParaRPr lang="en-US" sz="3200" b="1"/>
        </a:p>
      </dgm:t>
    </dgm:pt>
    <dgm:pt modelId="{70D2546D-E2EF-46F9-8D1B-5320CE78E5B1}" type="parTrans" cxnId="{6F490966-9F77-40A8-AFA3-C01E3CCE791E}">
      <dgm:prSet/>
      <dgm:spPr/>
      <dgm:t>
        <a:bodyPr/>
        <a:lstStyle/>
        <a:p>
          <a:endParaRPr lang="en-US" sz="3200" b="1"/>
        </a:p>
      </dgm:t>
    </dgm:pt>
    <dgm:pt modelId="{B731E435-ED2C-4ACB-8017-EA2E4F4802EB}" type="sibTrans" cxnId="{6F490966-9F77-40A8-AFA3-C01E3CCE791E}">
      <dgm:prSet/>
      <dgm:spPr/>
      <dgm:t>
        <a:bodyPr/>
        <a:lstStyle/>
        <a:p>
          <a:endParaRPr lang="en-US" sz="3200" b="1"/>
        </a:p>
      </dgm:t>
    </dgm:pt>
    <dgm:pt modelId="{B781D929-8B4F-4FDE-9DB9-B503D7D89D9D}">
      <dgm:prSet custT="1"/>
      <dgm:spPr/>
      <dgm:t>
        <a:bodyPr/>
        <a:lstStyle/>
        <a:p>
          <a:r>
            <a:rPr lang="en-GB" sz="3200" b="1"/>
            <a:t>New Ways of Workings</a:t>
          </a:r>
          <a:endParaRPr lang="en-US" sz="3200" b="1"/>
        </a:p>
      </dgm:t>
    </dgm:pt>
    <dgm:pt modelId="{DCE6AA0F-DA5F-4C30-ACFA-8764604A660B}" type="parTrans" cxnId="{CADA3472-F2F9-4E47-8113-AF22C5AF8CCB}">
      <dgm:prSet/>
      <dgm:spPr/>
      <dgm:t>
        <a:bodyPr/>
        <a:lstStyle/>
        <a:p>
          <a:endParaRPr lang="en-US" sz="3200" b="1"/>
        </a:p>
      </dgm:t>
    </dgm:pt>
    <dgm:pt modelId="{A3247889-C2EF-4116-8D97-AC7C6084869F}" type="sibTrans" cxnId="{CADA3472-F2F9-4E47-8113-AF22C5AF8CCB}">
      <dgm:prSet/>
      <dgm:spPr/>
      <dgm:t>
        <a:bodyPr/>
        <a:lstStyle/>
        <a:p>
          <a:endParaRPr lang="en-US" sz="3200" b="1"/>
        </a:p>
      </dgm:t>
    </dgm:pt>
    <dgm:pt modelId="{8B5C2151-C69B-45D0-8918-D5870F9AA952}">
      <dgm:prSet custT="1"/>
      <dgm:spPr/>
      <dgm:t>
        <a:bodyPr/>
        <a:lstStyle/>
        <a:p>
          <a:r>
            <a:rPr lang="en-GB" sz="3200" b="1" dirty="0"/>
            <a:t>Multiple stakeholders</a:t>
          </a:r>
          <a:endParaRPr lang="en-US" sz="3200" b="1" dirty="0"/>
        </a:p>
      </dgm:t>
    </dgm:pt>
    <dgm:pt modelId="{AB24E38A-588A-4AFF-865B-E37612207C61}" type="parTrans" cxnId="{D1022EDC-EF88-4E0A-B4CD-E923DD18FF06}">
      <dgm:prSet/>
      <dgm:spPr/>
      <dgm:t>
        <a:bodyPr/>
        <a:lstStyle/>
        <a:p>
          <a:endParaRPr lang="en-US" sz="3200" b="1"/>
        </a:p>
      </dgm:t>
    </dgm:pt>
    <dgm:pt modelId="{E3273F3D-997C-4B86-BDF6-3B989B9ED4A8}" type="sibTrans" cxnId="{D1022EDC-EF88-4E0A-B4CD-E923DD18FF06}">
      <dgm:prSet/>
      <dgm:spPr/>
      <dgm:t>
        <a:bodyPr/>
        <a:lstStyle/>
        <a:p>
          <a:endParaRPr lang="en-US" sz="3200" b="1"/>
        </a:p>
      </dgm:t>
    </dgm:pt>
    <dgm:pt modelId="{188AC296-5724-4946-A805-9859D0AC880D}">
      <dgm:prSet custT="1"/>
      <dgm:spPr/>
      <dgm:t>
        <a:bodyPr/>
        <a:lstStyle/>
        <a:p>
          <a:r>
            <a:rPr lang="en-GB" sz="3200" b="1" dirty="0"/>
            <a:t>Multiple parties – often multiple consultancies</a:t>
          </a:r>
          <a:endParaRPr lang="en-US" sz="3200" b="1" dirty="0"/>
        </a:p>
      </dgm:t>
    </dgm:pt>
    <dgm:pt modelId="{9CACE855-7438-4F95-8A11-E2C836C409E3}" type="parTrans" cxnId="{A9E2E6DD-673A-4F6B-8DD3-533849C2555E}">
      <dgm:prSet/>
      <dgm:spPr/>
      <dgm:t>
        <a:bodyPr/>
        <a:lstStyle/>
        <a:p>
          <a:endParaRPr lang="en-US" sz="3200" b="1"/>
        </a:p>
      </dgm:t>
    </dgm:pt>
    <dgm:pt modelId="{31851B3E-B97D-4A4A-9071-C22BFEF28996}" type="sibTrans" cxnId="{A9E2E6DD-673A-4F6B-8DD3-533849C2555E}">
      <dgm:prSet/>
      <dgm:spPr/>
      <dgm:t>
        <a:bodyPr/>
        <a:lstStyle/>
        <a:p>
          <a:endParaRPr lang="en-US" sz="3200" b="1"/>
        </a:p>
      </dgm:t>
    </dgm:pt>
    <dgm:pt modelId="{771D81F7-5046-43EA-9A57-631BB5EDDD64}" type="pres">
      <dgm:prSet presAssocID="{9D28C41E-D9F1-4DE0-97DA-DCA5F99CAE6C}" presName="linear" presStyleCnt="0">
        <dgm:presLayoutVars>
          <dgm:animLvl val="lvl"/>
          <dgm:resizeHandles val="exact"/>
        </dgm:presLayoutVars>
      </dgm:prSet>
      <dgm:spPr/>
    </dgm:pt>
    <dgm:pt modelId="{A0033C18-CD32-4515-ACDC-28A67EEB8F62}" type="pres">
      <dgm:prSet presAssocID="{1A8580D7-B3A6-489C-8BBC-4E589BEE952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5C82D6-3112-406A-928D-B9512DE60AFB}" type="pres">
      <dgm:prSet presAssocID="{F33FAF25-2506-41CD-83FA-AC7916DEB416}" presName="spacer" presStyleCnt="0"/>
      <dgm:spPr/>
    </dgm:pt>
    <dgm:pt modelId="{E1DB740B-BE80-4FF0-84F6-742D45148194}" type="pres">
      <dgm:prSet presAssocID="{11C0C9B5-BBC3-49F9-95F3-F846DFA27D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334864-E1C1-4A02-B5AB-98421B692663}" type="pres">
      <dgm:prSet presAssocID="{B731E435-ED2C-4ACB-8017-EA2E4F4802EB}" presName="spacer" presStyleCnt="0"/>
      <dgm:spPr/>
    </dgm:pt>
    <dgm:pt modelId="{C51A8D44-4D8D-4AB9-9A16-2520ACB9D339}" type="pres">
      <dgm:prSet presAssocID="{B781D929-8B4F-4FDE-9DB9-B503D7D89D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9433E2-9F79-491B-A45D-09A27ABA23DD}" type="pres">
      <dgm:prSet presAssocID="{A3247889-C2EF-4116-8D97-AC7C6084869F}" presName="spacer" presStyleCnt="0"/>
      <dgm:spPr/>
    </dgm:pt>
    <dgm:pt modelId="{12531DAC-2353-4F56-BC98-B91A53C2EF2D}" type="pres">
      <dgm:prSet presAssocID="{8B5C2151-C69B-45D0-8918-D5870F9AA9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CB123E-BFDB-469E-A45D-39C80379074B}" type="pres">
      <dgm:prSet presAssocID="{E3273F3D-997C-4B86-BDF6-3B989B9ED4A8}" presName="spacer" presStyleCnt="0"/>
      <dgm:spPr/>
    </dgm:pt>
    <dgm:pt modelId="{A061CE0F-8F9B-4761-8742-B95796780ED9}" type="pres">
      <dgm:prSet presAssocID="{188AC296-5724-4946-A805-9859D0AC88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E7D643C-543F-4776-97D7-F172DA443FB3}" type="presOf" srcId="{1A8580D7-B3A6-489C-8BBC-4E589BEE952F}" destId="{A0033C18-CD32-4515-ACDC-28A67EEB8F62}" srcOrd="0" destOrd="0" presId="urn:microsoft.com/office/officeart/2005/8/layout/vList2"/>
    <dgm:cxn modelId="{6F490966-9F77-40A8-AFA3-C01E3CCE791E}" srcId="{9D28C41E-D9F1-4DE0-97DA-DCA5F99CAE6C}" destId="{11C0C9B5-BBC3-49F9-95F3-F846DFA27D9E}" srcOrd="1" destOrd="0" parTransId="{70D2546D-E2EF-46F9-8D1B-5320CE78E5B1}" sibTransId="{B731E435-ED2C-4ACB-8017-EA2E4F4802EB}"/>
    <dgm:cxn modelId="{4A09F367-F809-4785-B0B7-AB8B16FA4FC6}" type="presOf" srcId="{9D28C41E-D9F1-4DE0-97DA-DCA5F99CAE6C}" destId="{771D81F7-5046-43EA-9A57-631BB5EDDD64}" srcOrd="0" destOrd="0" presId="urn:microsoft.com/office/officeart/2005/8/layout/vList2"/>
    <dgm:cxn modelId="{C0766D51-E772-4D86-81E9-99BE3363E02C}" type="presOf" srcId="{188AC296-5724-4946-A805-9859D0AC880D}" destId="{A061CE0F-8F9B-4761-8742-B95796780ED9}" srcOrd="0" destOrd="0" presId="urn:microsoft.com/office/officeart/2005/8/layout/vList2"/>
    <dgm:cxn modelId="{CADA3472-F2F9-4E47-8113-AF22C5AF8CCB}" srcId="{9D28C41E-D9F1-4DE0-97DA-DCA5F99CAE6C}" destId="{B781D929-8B4F-4FDE-9DB9-B503D7D89D9D}" srcOrd="2" destOrd="0" parTransId="{DCE6AA0F-DA5F-4C30-ACFA-8764604A660B}" sibTransId="{A3247889-C2EF-4116-8D97-AC7C6084869F}"/>
    <dgm:cxn modelId="{747BC976-C205-445C-BE00-D8BE94DA93F8}" type="presOf" srcId="{11C0C9B5-BBC3-49F9-95F3-F846DFA27D9E}" destId="{E1DB740B-BE80-4FF0-84F6-742D45148194}" srcOrd="0" destOrd="0" presId="urn:microsoft.com/office/officeart/2005/8/layout/vList2"/>
    <dgm:cxn modelId="{43201857-3403-4BED-AE7B-EA4499CEFDAC}" srcId="{9D28C41E-D9F1-4DE0-97DA-DCA5F99CAE6C}" destId="{1A8580D7-B3A6-489C-8BBC-4E589BEE952F}" srcOrd="0" destOrd="0" parTransId="{A3226672-771B-4080-837F-3340910C574A}" sibTransId="{F33FAF25-2506-41CD-83FA-AC7916DEB416}"/>
    <dgm:cxn modelId="{3DD8928E-1C27-4639-AE05-C9EBC917986E}" type="presOf" srcId="{B781D929-8B4F-4FDE-9DB9-B503D7D89D9D}" destId="{C51A8D44-4D8D-4AB9-9A16-2520ACB9D339}" srcOrd="0" destOrd="0" presId="urn:microsoft.com/office/officeart/2005/8/layout/vList2"/>
    <dgm:cxn modelId="{5A01B4B3-E2EF-483C-A099-956E5B5C1049}" type="presOf" srcId="{8B5C2151-C69B-45D0-8918-D5870F9AA952}" destId="{12531DAC-2353-4F56-BC98-B91A53C2EF2D}" srcOrd="0" destOrd="0" presId="urn:microsoft.com/office/officeart/2005/8/layout/vList2"/>
    <dgm:cxn modelId="{D1022EDC-EF88-4E0A-B4CD-E923DD18FF06}" srcId="{9D28C41E-D9F1-4DE0-97DA-DCA5F99CAE6C}" destId="{8B5C2151-C69B-45D0-8918-D5870F9AA952}" srcOrd="3" destOrd="0" parTransId="{AB24E38A-588A-4AFF-865B-E37612207C61}" sibTransId="{E3273F3D-997C-4B86-BDF6-3B989B9ED4A8}"/>
    <dgm:cxn modelId="{A9E2E6DD-673A-4F6B-8DD3-533849C2555E}" srcId="{9D28C41E-D9F1-4DE0-97DA-DCA5F99CAE6C}" destId="{188AC296-5724-4946-A805-9859D0AC880D}" srcOrd="4" destOrd="0" parTransId="{9CACE855-7438-4F95-8A11-E2C836C409E3}" sibTransId="{31851B3E-B97D-4A4A-9071-C22BFEF28996}"/>
    <dgm:cxn modelId="{331AFDE0-0BAA-434E-B107-8F1564E765ED}" type="presParOf" srcId="{771D81F7-5046-43EA-9A57-631BB5EDDD64}" destId="{A0033C18-CD32-4515-ACDC-28A67EEB8F62}" srcOrd="0" destOrd="0" presId="urn:microsoft.com/office/officeart/2005/8/layout/vList2"/>
    <dgm:cxn modelId="{0036E3C4-AD88-4D18-A34E-1125F0C8027E}" type="presParOf" srcId="{771D81F7-5046-43EA-9A57-631BB5EDDD64}" destId="{3E5C82D6-3112-406A-928D-B9512DE60AFB}" srcOrd="1" destOrd="0" presId="urn:microsoft.com/office/officeart/2005/8/layout/vList2"/>
    <dgm:cxn modelId="{95647DA3-3EDD-4C58-8130-93A8301C0174}" type="presParOf" srcId="{771D81F7-5046-43EA-9A57-631BB5EDDD64}" destId="{E1DB740B-BE80-4FF0-84F6-742D45148194}" srcOrd="2" destOrd="0" presId="urn:microsoft.com/office/officeart/2005/8/layout/vList2"/>
    <dgm:cxn modelId="{A9B527F9-BE8B-4F5E-B198-04494969650F}" type="presParOf" srcId="{771D81F7-5046-43EA-9A57-631BB5EDDD64}" destId="{72334864-E1C1-4A02-B5AB-98421B692663}" srcOrd="3" destOrd="0" presId="urn:microsoft.com/office/officeart/2005/8/layout/vList2"/>
    <dgm:cxn modelId="{0C4CC861-374F-486E-B264-2DD2AFF82975}" type="presParOf" srcId="{771D81F7-5046-43EA-9A57-631BB5EDDD64}" destId="{C51A8D44-4D8D-4AB9-9A16-2520ACB9D339}" srcOrd="4" destOrd="0" presId="urn:microsoft.com/office/officeart/2005/8/layout/vList2"/>
    <dgm:cxn modelId="{DA3161F1-AEEA-4BD0-A6D3-78D5B7A608C3}" type="presParOf" srcId="{771D81F7-5046-43EA-9A57-631BB5EDDD64}" destId="{CD9433E2-9F79-491B-A45D-09A27ABA23DD}" srcOrd="5" destOrd="0" presId="urn:microsoft.com/office/officeart/2005/8/layout/vList2"/>
    <dgm:cxn modelId="{68BFDB4C-8E44-443C-BA36-B11ACDC0CA3B}" type="presParOf" srcId="{771D81F7-5046-43EA-9A57-631BB5EDDD64}" destId="{12531DAC-2353-4F56-BC98-B91A53C2EF2D}" srcOrd="6" destOrd="0" presId="urn:microsoft.com/office/officeart/2005/8/layout/vList2"/>
    <dgm:cxn modelId="{CC8C5B11-AF1F-4C91-9AC2-B92597BDFF38}" type="presParOf" srcId="{771D81F7-5046-43EA-9A57-631BB5EDDD64}" destId="{42CB123E-BFDB-469E-A45D-39C80379074B}" srcOrd="7" destOrd="0" presId="urn:microsoft.com/office/officeart/2005/8/layout/vList2"/>
    <dgm:cxn modelId="{58318B80-C9E2-4DF5-B0BA-BD3E9F8EF908}" type="presParOf" srcId="{771D81F7-5046-43EA-9A57-631BB5EDDD64}" destId="{A061CE0F-8F9B-4761-8742-B95796780E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FA04BC-7E6F-4D0E-88F5-9A7025EE7CD9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DAEC14-1BBA-4E7E-88B0-E250A3BD72E3}">
      <dgm:prSet/>
      <dgm:spPr/>
      <dgm:t>
        <a:bodyPr/>
        <a:lstStyle/>
        <a:p>
          <a:r>
            <a:rPr lang="en-GB"/>
            <a:t>Leadership </a:t>
          </a:r>
          <a:r>
            <a:rPr lang="en-GB" b="1"/>
            <a:t>is doing the right thing</a:t>
          </a:r>
          <a:endParaRPr lang="en-US"/>
        </a:p>
      </dgm:t>
    </dgm:pt>
    <dgm:pt modelId="{2AD61162-881B-4203-AA9E-B1C2FDFCEF45}" type="parTrans" cxnId="{F2470BC9-9D09-474C-A377-6A5255E514EE}">
      <dgm:prSet/>
      <dgm:spPr/>
      <dgm:t>
        <a:bodyPr/>
        <a:lstStyle/>
        <a:p>
          <a:endParaRPr lang="en-US"/>
        </a:p>
      </dgm:t>
    </dgm:pt>
    <dgm:pt modelId="{0719F8A2-7014-49CE-A30B-AD6238E8DF8D}" type="sibTrans" cxnId="{F2470BC9-9D09-474C-A377-6A5255E514EE}">
      <dgm:prSet/>
      <dgm:spPr/>
      <dgm:t>
        <a:bodyPr/>
        <a:lstStyle/>
        <a:p>
          <a:endParaRPr lang="en-US"/>
        </a:p>
      </dgm:t>
    </dgm:pt>
    <dgm:pt modelId="{19BB677C-39E6-4014-952F-5F29E9C81408}">
      <dgm:prSet/>
      <dgm:spPr/>
      <dgm:t>
        <a:bodyPr/>
        <a:lstStyle/>
        <a:p>
          <a:r>
            <a:rPr lang="en-GB" dirty="0"/>
            <a:t>Management </a:t>
          </a:r>
          <a:r>
            <a:rPr lang="en-GB" b="1" dirty="0"/>
            <a:t>is doing the things right</a:t>
          </a:r>
          <a:endParaRPr lang="en-US" dirty="0"/>
        </a:p>
      </dgm:t>
    </dgm:pt>
    <dgm:pt modelId="{B2024B17-5FCE-40F2-8F41-0F152369B56D}" type="parTrans" cxnId="{B33102DF-4B72-4253-9649-55F34530A220}">
      <dgm:prSet/>
      <dgm:spPr/>
      <dgm:t>
        <a:bodyPr/>
        <a:lstStyle/>
        <a:p>
          <a:endParaRPr lang="en-US"/>
        </a:p>
      </dgm:t>
    </dgm:pt>
    <dgm:pt modelId="{61F71856-9367-48E0-B2F3-AA5900AC4692}" type="sibTrans" cxnId="{B33102DF-4B72-4253-9649-55F34530A220}">
      <dgm:prSet/>
      <dgm:spPr/>
      <dgm:t>
        <a:bodyPr/>
        <a:lstStyle/>
        <a:p>
          <a:endParaRPr lang="en-US"/>
        </a:p>
      </dgm:t>
    </dgm:pt>
    <dgm:pt modelId="{4BFAA998-BF5B-4031-A395-599FE926F6B0}" type="pres">
      <dgm:prSet presAssocID="{6EFA04BC-7E6F-4D0E-88F5-9A7025EE7C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20EAF3-9966-40B2-8F84-8C5CF698553E}" type="pres">
      <dgm:prSet presAssocID="{2ADAEC14-1BBA-4E7E-88B0-E250A3BD72E3}" presName="hierRoot1" presStyleCnt="0"/>
      <dgm:spPr/>
    </dgm:pt>
    <dgm:pt modelId="{DC98CB39-AAB9-4D6F-B0DF-E42C1C8FB590}" type="pres">
      <dgm:prSet presAssocID="{2ADAEC14-1BBA-4E7E-88B0-E250A3BD72E3}" presName="composite" presStyleCnt="0"/>
      <dgm:spPr/>
    </dgm:pt>
    <dgm:pt modelId="{BEA3AAF4-C41B-4683-9C68-2A7EC001AE42}" type="pres">
      <dgm:prSet presAssocID="{2ADAEC14-1BBA-4E7E-88B0-E250A3BD72E3}" presName="background" presStyleLbl="node0" presStyleIdx="0" presStyleCnt="2"/>
      <dgm:spPr/>
    </dgm:pt>
    <dgm:pt modelId="{4704371C-783C-46DA-B23A-55EC4D17764D}" type="pres">
      <dgm:prSet presAssocID="{2ADAEC14-1BBA-4E7E-88B0-E250A3BD72E3}" presName="text" presStyleLbl="fgAcc0" presStyleIdx="0" presStyleCnt="2">
        <dgm:presLayoutVars>
          <dgm:chPref val="3"/>
        </dgm:presLayoutVars>
      </dgm:prSet>
      <dgm:spPr/>
    </dgm:pt>
    <dgm:pt modelId="{7FFE393E-0273-4006-A778-17D349862B9D}" type="pres">
      <dgm:prSet presAssocID="{2ADAEC14-1BBA-4E7E-88B0-E250A3BD72E3}" presName="hierChild2" presStyleCnt="0"/>
      <dgm:spPr/>
    </dgm:pt>
    <dgm:pt modelId="{1331ECF4-8312-4111-AA5B-A5A886ADB297}" type="pres">
      <dgm:prSet presAssocID="{19BB677C-39E6-4014-952F-5F29E9C81408}" presName="hierRoot1" presStyleCnt="0"/>
      <dgm:spPr/>
    </dgm:pt>
    <dgm:pt modelId="{D18C2964-ADC5-4A38-B2F3-8976CD3A69F8}" type="pres">
      <dgm:prSet presAssocID="{19BB677C-39E6-4014-952F-5F29E9C81408}" presName="composite" presStyleCnt="0"/>
      <dgm:spPr/>
    </dgm:pt>
    <dgm:pt modelId="{58A7C50D-DD21-49AC-952B-D3AAD2030011}" type="pres">
      <dgm:prSet presAssocID="{19BB677C-39E6-4014-952F-5F29E9C81408}" presName="background" presStyleLbl="node0" presStyleIdx="1" presStyleCnt="2"/>
      <dgm:spPr/>
    </dgm:pt>
    <dgm:pt modelId="{1D0871BB-B486-4E03-9C21-E0090F4BBE9C}" type="pres">
      <dgm:prSet presAssocID="{19BB677C-39E6-4014-952F-5F29E9C81408}" presName="text" presStyleLbl="fgAcc0" presStyleIdx="1" presStyleCnt="2">
        <dgm:presLayoutVars>
          <dgm:chPref val="3"/>
        </dgm:presLayoutVars>
      </dgm:prSet>
      <dgm:spPr/>
    </dgm:pt>
    <dgm:pt modelId="{D1C14CFD-F8E0-437E-8916-EB2F8A9269D9}" type="pres">
      <dgm:prSet presAssocID="{19BB677C-39E6-4014-952F-5F29E9C81408}" presName="hierChild2" presStyleCnt="0"/>
      <dgm:spPr/>
    </dgm:pt>
  </dgm:ptLst>
  <dgm:cxnLst>
    <dgm:cxn modelId="{C57B084D-83E0-4AAC-B097-0B6AB1179667}" type="presOf" srcId="{2ADAEC14-1BBA-4E7E-88B0-E250A3BD72E3}" destId="{4704371C-783C-46DA-B23A-55EC4D17764D}" srcOrd="0" destOrd="0" presId="urn:microsoft.com/office/officeart/2005/8/layout/hierarchy1"/>
    <dgm:cxn modelId="{F2470BC9-9D09-474C-A377-6A5255E514EE}" srcId="{6EFA04BC-7E6F-4D0E-88F5-9A7025EE7CD9}" destId="{2ADAEC14-1BBA-4E7E-88B0-E250A3BD72E3}" srcOrd="0" destOrd="0" parTransId="{2AD61162-881B-4203-AA9E-B1C2FDFCEF45}" sibTransId="{0719F8A2-7014-49CE-A30B-AD6238E8DF8D}"/>
    <dgm:cxn modelId="{2D15E1DA-B266-4995-A1F5-DEF25ACD46C6}" type="presOf" srcId="{19BB677C-39E6-4014-952F-5F29E9C81408}" destId="{1D0871BB-B486-4E03-9C21-E0090F4BBE9C}" srcOrd="0" destOrd="0" presId="urn:microsoft.com/office/officeart/2005/8/layout/hierarchy1"/>
    <dgm:cxn modelId="{B33102DF-4B72-4253-9649-55F34530A220}" srcId="{6EFA04BC-7E6F-4D0E-88F5-9A7025EE7CD9}" destId="{19BB677C-39E6-4014-952F-5F29E9C81408}" srcOrd="1" destOrd="0" parTransId="{B2024B17-5FCE-40F2-8F41-0F152369B56D}" sibTransId="{61F71856-9367-48E0-B2F3-AA5900AC4692}"/>
    <dgm:cxn modelId="{09D766F1-854B-4441-AE37-21ACE541775E}" type="presOf" srcId="{6EFA04BC-7E6F-4D0E-88F5-9A7025EE7CD9}" destId="{4BFAA998-BF5B-4031-A395-599FE926F6B0}" srcOrd="0" destOrd="0" presId="urn:microsoft.com/office/officeart/2005/8/layout/hierarchy1"/>
    <dgm:cxn modelId="{0706C033-F02D-40D9-AC45-7C3B85C4F63E}" type="presParOf" srcId="{4BFAA998-BF5B-4031-A395-599FE926F6B0}" destId="{D720EAF3-9966-40B2-8F84-8C5CF698553E}" srcOrd="0" destOrd="0" presId="urn:microsoft.com/office/officeart/2005/8/layout/hierarchy1"/>
    <dgm:cxn modelId="{4CD39E79-931A-4AA8-A2AB-F309A50E09E1}" type="presParOf" srcId="{D720EAF3-9966-40B2-8F84-8C5CF698553E}" destId="{DC98CB39-AAB9-4D6F-B0DF-E42C1C8FB590}" srcOrd="0" destOrd="0" presId="urn:microsoft.com/office/officeart/2005/8/layout/hierarchy1"/>
    <dgm:cxn modelId="{DAA4BDF2-0AF3-452C-BFA5-D306D49CF475}" type="presParOf" srcId="{DC98CB39-AAB9-4D6F-B0DF-E42C1C8FB590}" destId="{BEA3AAF4-C41B-4683-9C68-2A7EC001AE42}" srcOrd="0" destOrd="0" presId="urn:microsoft.com/office/officeart/2005/8/layout/hierarchy1"/>
    <dgm:cxn modelId="{3DCD4952-93C0-4AEC-80AA-9A8795584E9C}" type="presParOf" srcId="{DC98CB39-AAB9-4D6F-B0DF-E42C1C8FB590}" destId="{4704371C-783C-46DA-B23A-55EC4D17764D}" srcOrd="1" destOrd="0" presId="urn:microsoft.com/office/officeart/2005/8/layout/hierarchy1"/>
    <dgm:cxn modelId="{62FA558B-496C-4884-95DA-07C2ABD351F5}" type="presParOf" srcId="{D720EAF3-9966-40B2-8F84-8C5CF698553E}" destId="{7FFE393E-0273-4006-A778-17D349862B9D}" srcOrd="1" destOrd="0" presId="urn:microsoft.com/office/officeart/2005/8/layout/hierarchy1"/>
    <dgm:cxn modelId="{2D8A9A53-A909-4208-82A3-B6DF8F0B38AE}" type="presParOf" srcId="{4BFAA998-BF5B-4031-A395-599FE926F6B0}" destId="{1331ECF4-8312-4111-AA5B-A5A886ADB297}" srcOrd="1" destOrd="0" presId="urn:microsoft.com/office/officeart/2005/8/layout/hierarchy1"/>
    <dgm:cxn modelId="{4A354821-736C-4832-A3C4-99C79D4B4C16}" type="presParOf" srcId="{1331ECF4-8312-4111-AA5B-A5A886ADB297}" destId="{D18C2964-ADC5-4A38-B2F3-8976CD3A69F8}" srcOrd="0" destOrd="0" presId="urn:microsoft.com/office/officeart/2005/8/layout/hierarchy1"/>
    <dgm:cxn modelId="{ACAD78B3-169D-43DA-9BEB-3C14BF9492A3}" type="presParOf" srcId="{D18C2964-ADC5-4A38-B2F3-8976CD3A69F8}" destId="{58A7C50D-DD21-49AC-952B-D3AAD2030011}" srcOrd="0" destOrd="0" presId="urn:microsoft.com/office/officeart/2005/8/layout/hierarchy1"/>
    <dgm:cxn modelId="{8469D199-18E1-4192-AFFA-4E0A4A16B2A0}" type="presParOf" srcId="{D18C2964-ADC5-4A38-B2F3-8976CD3A69F8}" destId="{1D0871BB-B486-4E03-9C21-E0090F4BBE9C}" srcOrd="1" destOrd="0" presId="urn:microsoft.com/office/officeart/2005/8/layout/hierarchy1"/>
    <dgm:cxn modelId="{C0305D85-027A-454B-942A-67BA83BC1182}" type="presParOf" srcId="{1331ECF4-8312-4111-AA5B-A5A886ADB297}" destId="{D1C14CFD-F8E0-437E-8916-EB2F8A9269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F7C3CF-8A2D-41F9-AAEB-4E18BD62A1DE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F72D0763-E28E-4BAA-BD8B-BFF2E69F1BD8}">
      <dgm:prSet/>
      <dgm:spPr/>
      <dgm:t>
        <a:bodyPr/>
        <a:lstStyle/>
        <a:p>
          <a:r>
            <a:rPr lang="en-GB"/>
            <a:t>Excellence</a:t>
          </a:r>
          <a:endParaRPr lang="en-US"/>
        </a:p>
      </dgm:t>
    </dgm:pt>
    <dgm:pt modelId="{6B02A39C-F3D8-45E3-A412-2558F2BD1B3C}" type="parTrans" cxnId="{5629C261-2A83-4C8A-8482-3DEEA7F295D3}">
      <dgm:prSet/>
      <dgm:spPr/>
      <dgm:t>
        <a:bodyPr/>
        <a:lstStyle/>
        <a:p>
          <a:endParaRPr lang="en-US"/>
        </a:p>
      </dgm:t>
    </dgm:pt>
    <dgm:pt modelId="{1BB95217-499F-4257-99CF-F8D0B987B8EE}" type="sibTrans" cxnId="{5629C261-2A83-4C8A-8482-3DEEA7F295D3}">
      <dgm:prSet/>
      <dgm:spPr/>
      <dgm:t>
        <a:bodyPr/>
        <a:lstStyle/>
        <a:p>
          <a:endParaRPr lang="en-US"/>
        </a:p>
      </dgm:t>
    </dgm:pt>
    <dgm:pt modelId="{DBA8C8AE-A485-4C29-B334-EA4F36336FF9}">
      <dgm:prSet/>
      <dgm:spPr/>
      <dgm:t>
        <a:bodyPr/>
        <a:lstStyle/>
        <a:p>
          <a:r>
            <a:rPr lang="en-GB"/>
            <a:t>Passion</a:t>
          </a:r>
          <a:endParaRPr lang="en-US"/>
        </a:p>
      </dgm:t>
    </dgm:pt>
    <dgm:pt modelId="{670901E9-E406-40F5-85ED-E9B95C99B6FC}" type="parTrans" cxnId="{DF0B5DF4-5D3A-406C-A0E9-B120CDB748EA}">
      <dgm:prSet/>
      <dgm:spPr/>
      <dgm:t>
        <a:bodyPr/>
        <a:lstStyle/>
        <a:p>
          <a:endParaRPr lang="en-US"/>
        </a:p>
      </dgm:t>
    </dgm:pt>
    <dgm:pt modelId="{2602729B-38A8-490E-8948-3E3D1457481A}" type="sibTrans" cxnId="{DF0B5DF4-5D3A-406C-A0E9-B120CDB748EA}">
      <dgm:prSet/>
      <dgm:spPr/>
      <dgm:t>
        <a:bodyPr/>
        <a:lstStyle/>
        <a:p>
          <a:endParaRPr lang="en-US"/>
        </a:p>
      </dgm:t>
    </dgm:pt>
    <dgm:pt modelId="{ADAE7301-BEDA-4696-A864-DB18A9644324}">
      <dgm:prSet/>
      <dgm:spPr/>
      <dgm:t>
        <a:bodyPr/>
        <a:lstStyle/>
        <a:p>
          <a:r>
            <a:rPr lang="en-GB"/>
            <a:t>Collaboration</a:t>
          </a:r>
          <a:endParaRPr lang="en-US"/>
        </a:p>
      </dgm:t>
    </dgm:pt>
    <dgm:pt modelId="{86D43BC8-78FC-487F-BE34-0C76D14D8A83}" type="parTrans" cxnId="{5A07ABB7-6C38-4B3D-A52F-2059516703A0}">
      <dgm:prSet/>
      <dgm:spPr/>
      <dgm:t>
        <a:bodyPr/>
        <a:lstStyle/>
        <a:p>
          <a:endParaRPr lang="en-US"/>
        </a:p>
      </dgm:t>
    </dgm:pt>
    <dgm:pt modelId="{6C46D946-0D07-4258-9F46-511F6AB5E11A}" type="sibTrans" cxnId="{5A07ABB7-6C38-4B3D-A52F-2059516703A0}">
      <dgm:prSet/>
      <dgm:spPr/>
      <dgm:t>
        <a:bodyPr/>
        <a:lstStyle/>
        <a:p>
          <a:endParaRPr lang="en-US"/>
        </a:p>
      </dgm:t>
    </dgm:pt>
    <dgm:pt modelId="{7DAE7911-28BC-4060-8B8E-15FFA02A2DFD}">
      <dgm:prSet/>
      <dgm:spPr/>
      <dgm:t>
        <a:bodyPr/>
        <a:lstStyle/>
        <a:p>
          <a:r>
            <a:rPr lang="en-GB"/>
            <a:t>Respect</a:t>
          </a:r>
          <a:endParaRPr lang="en-US"/>
        </a:p>
      </dgm:t>
    </dgm:pt>
    <dgm:pt modelId="{A62D458B-8B40-4933-BD46-7FA2B1D0C837}" type="parTrans" cxnId="{DE2C4A21-8FCC-4AEF-AED2-E034D693ACD0}">
      <dgm:prSet/>
      <dgm:spPr/>
      <dgm:t>
        <a:bodyPr/>
        <a:lstStyle/>
        <a:p>
          <a:endParaRPr lang="en-US"/>
        </a:p>
      </dgm:t>
    </dgm:pt>
    <dgm:pt modelId="{C8BC7918-BEFE-4DD7-9675-934AD2C5CC52}" type="sibTrans" cxnId="{DE2C4A21-8FCC-4AEF-AED2-E034D693ACD0}">
      <dgm:prSet/>
      <dgm:spPr/>
      <dgm:t>
        <a:bodyPr/>
        <a:lstStyle/>
        <a:p>
          <a:endParaRPr lang="en-US"/>
        </a:p>
      </dgm:t>
    </dgm:pt>
    <dgm:pt modelId="{FDB92CCE-CCC9-44AE-876B-6287A5CB838F}">
      <dgm:prSet/>
      <dgm:spPr/>
      <dgm:t>
        <a:bodyPr/>
        <a:lstStyle/>
        <a:p>
          <a:r>
            <a:rPr lang="en-GB" dirty="0"/>
            <a:t>Professionalism</a:t>
          </a:r>
          <a:endParaRPr lang="en-US" dirty="0"/>
        </a:p>
      </dgm:t>
    </dgm:pt>
    <dgm:pt modelId="{FB887E35-18C7-4C93-919C-70C0DD06A360}" type="parTrans" cxnId="{F9C94A20-8518-488D-AAEF-F82D8564D3E0}">
      <dgm:prSet/>
      <dgm:spPr/>
      <dgm:t>
        <a:bodyPr/>
        <a:lstStyle/>
        <a:p>
          <a:endParaRPr lang="en-US"/>
        </a:p>
      </dgm:t>
    </dgm:pt>
    <dgm:pt modelId="{EBB27490-3E56-41F7-A840-7BD111911D7D}" type="sibTrans" cxnId="{F9C94A20-8518-488D-AAEF-F82D8564D3E0}">
      <dgm:prSet/>
      <dgm:spPr/>
      <dgm:t>
        <a:bodyPr/>
        <a:lstStyle/>
        <a:p>
          <a:endParaRPr lang="en-US"/>
        </a:p>
      </dgm:t>
    </dgm:pt>
    <dgm:pt modelId="{5FFD34A6-DC21-444F-8146-5291A5D11378}" type="pres">
      <dgm:prSet presAssocID="{27F7C3CF-8A2D-41F9-AAEB-4E18BD62A1DE}" presName="vert0" presStyleCnt="0">
        <dgm:presLayoutVars>
          <dgm:dir/>
          <dgm:animOne val="branch"/>
          <dgm:animLvl val="lvl"/>
        </dgm:presLayoutVars>
      </dgm:prSet>
      <dgm:spPr/>
    </dgm:pt>
    <dgm:pt modelId="{6D72FB82-4398-41A0-B2BF-DAB206B7C161}" type="pres">
      <dgm:prSet presAssocID="{F72D0763-E28E-4BAA-BD8B-BFF2E69F1BD8}" presName="thickLine" presStyleLbl="alignNode1" presStyleIdx="0" presStyleCnt="5"/>
      <dgm:spPr/>
    </dgm:pt>
    <dgm:pt modelId="{0EB39B5B-09DB-4F9E-BA6F-0D3A645265E1}" type="pres">
      <dgm:prSet presAssocID="{F72D0763-E28E-4BAA-BD8B-BFF2E69F1BD8}" presName="horz1" presStyleCnt="0"/>
      <dgm:spPr/>
    </dgm:pt>
    <dgm:pt modelId="{62556D4D-DFC8-4D16-B77C-5F62EB26418F}" type="pres">
      <dgm:prSet presAssocID="{F72D0763-E28E-4BAA-BD8B-BFF2E69F1BD8}" presName="tx1" presStyleLbl="revTx" presStyleIdx="0" presStyleCnt="5"/>
      <dgm:spPr/>
    </dgm:pt>
    <dgm:pt modelId="{B57E174F-BE1B-402E-BAD7-66DF2F108E5E}" type="pres">
      <dgm:prSet presAssocID="{F72D0763-E28E-4BAA-BD8B-BFF2E69F1BD8}" presName="vert1" presStyleCnt="0"/>
      <dgm:spPr/>
    </dgm:pt>
    <dgm:pt modelId="{5CA4553B-C945-4C4F-9055-CB0AB88103D9}" type="pres">
      <dgm:prSet presAssocID="{DBA8C8AE-A485-4C29-B334-EA4F36336FF9}" presName="thickLine" presStyleLbl="alignNode1" presStyleIdx="1" presStyleCnt="5"/>
      <dgm:spPr/>
    </dgm:pt>
    <dgm:pt modelId="{358A62E3-3731-45DC-A324-414CC95500B5}" type="pres">
      <dgm:prSet presAssocID="{DBA8C8AE-A485-4C29-B334-EA4F36336FF9}" presName="horz1" presStyleCnt="0"/>
      <dgm:spPr/>
    </dgm:pt>
    <dgm:pt modelId="{4023F424-982E-490A-8DF7-8027F80BC3BE}" type="pres">
      <dgm:prSet presAssocID="{DBA8C8AE-A485-4C29-B334-EA4F36336FF9}" presName="tx1" presStyleLbl="revTx" presStyleIdx="1" presStyleCnt="5"/>
      <dgm:spPr/>
    </dgm:pt>
    <dgm:pt modelId="{8C0DA5F1-6CE0-401F-9D7A-2E6A745D33D7}" type="pres">
      <dgm:prSet presAssocID="{DBA8C8AE-A485-4C29-B334-EA4F36336FF9}" presName="vert1" presStyleCnt="0"/>
      <dgm:spPr/>
    </dgm:pt>
    <dgm:pt modelId="{D4690399-3F42-48B0-8244-1584D77C69E4}" type="pres">
      <dgm:prSet presAssocID="{ADAE7301-BEDA-4696-A864-DB18A9644324}" presName="thickLine" presStyleLbl="alignNode1" presStyleIdx="2" presStyleCnt="5"/>
      <dgm:spPr/>
    </dgm:pt>
    <dgm:pt modelId="{F9C40477-ABF1-4DF6-9E78-0B7B08E3AB8B}" type="pres">
      <dgm:prSet presAssocID="{ADAE7301-BEDA-4696-A864-DB18A9644324}" presName="horz1" presStyleCnt="0"/>
      <dgm:spPr/>
    </dgm:pt>
    <dgm:pt modelId="{F272F922-17DD-4F8C-A9A6-AF5727A56758}" type="pres">
      <dgm:prSet presAssocID="{ADAE7301-BEDA-4696-A864-DB18A9644324}" presName="tx1" presStyleLbl="revTx" presStyleIdx="2" presStyleCnt="5"/>
      <dgm:spPr/>
    </dgm:pt>
    <dgm:pt modelId="{87EE2C85-9A3D-4AE0-A43C-D1E5ACA12A00}" type="pres">
      <dgm:prSet presAssocID="{ADAE7301-BEDA-4696-A864-DB18A9644324}" presName="vert1" presStyleCnt="0"/>
      <dgm:spPr/>
    </dgm:pt>
    <dgm:pt modelId="{14AAA047-1D14-4989-BF87-650904AD4A81}" type="pres">
      <dgm:prSet presAssocID="{7DAE7911-28BC-4060-8B8E-15FFA02A2DFD}" presName="thickLine" presStyleLbl="alignNode1" presStyleIdx="3" presStyleCnt="5"/>
      <dgm:spPr/>
    </dgm:pt>
    <dgm:pt modelId="{A6A3F04C-1AB2-42A1-B301-B41634B5F656}" type="pres">
      <dgm:prSet presAssocID="{7DAE7911-28BC-4060-8B8E-15FFA02A2DFD}" presName="horz1" presStyleCnt="0"/>
      <dgm:spPr/>
    </dgm:pt>
    <dgm:pt modelId="{90FB77C4-D865-4C86-82E3-A1F42C1CCF19}" type="pres">
      <dgm:prSet presAssocID="{7DAE7911-28BC-4060-8B8E-15FFA02A2DFD}" presName="tx1" presStyleLbl="revTx" presStyleIdx="3" presStyleCnt="5"/>
      <dgm:spPr/>
    </dgm:pt>
    <dgm:pt modelId="{1E1A6EE8-9AC2-4A34-8691-37B76B741B17}" type="pres">
      <dgm:prSet presAssocID="{7DAE7911-28BC-4060-8B8E-15FFA02A2DFD}" presName="vert1" presStyleCnt="0"/>
      <dgm:spPr/>
    </dgm:pt>
    <dgm:pt modelId="{12355AB4-0CDE-4691-92AE-115E11D68A21}" type="pres">
      <dgm:prSet presAssocID="{FDB92CCE-CCC9-44AE-876B-6287A5CB838F}" presName="thickLine" presStyleLbl="alignNode1" presStyleIdx="4" presStyleCnt="5"/>
      <dgm:spPr/>
    </dgm:pt>
    <dgm:pt modelId="{B96563DA-5263-48FC-AB1A-C723CFA34AF7}" type="pres">
      <dgm:prSet presAssocID="{FDB92CCE-CCC9-44AE-876B-6287A5CB838F}" presName="horz1" presStyleCnt="0"/>
      <dgm:spPr/>
    </dgm:pt>
    <dgm:pt modelId="{CE75DDB9-2F08-40CC-B767-2BADB1279F24}" type="pres">
      <dgm:prSet presAssocID="{FDB92CCE-CCC9-44AE-876B-6287A5CB838F}" presName="tx1" presStyleLbl="revTx" presStyleIdx="4" presStyleCnt="5"/>
      <dgm:spPr/>
    </dgm:pt>
    <dgm:pt modelId="{FD502A75-C0FF-436D-A4F1-8BEA70722E62}" type="pres">
      <dgm:prSet presAssocID="{FDB92CCE-CCC9-44AE-876B-6287A5CB838F}" presName="vert1" presStyleCnt="0"/>
      <dgm:spPr/>
    </dgm:pt>
  </dgm:ptLst>
  <dgm:cxnLst>
    <dgm:cxn modelId="{F9C94A20-8518-488D-AAEF-F82D8564D3E0}" srcId="{27F7C3CF-8A2D-41F9-AAEB-4E18BD62A1DE}" destId="{FDB92CCE-CCC9-44AE-876B-6287A5CB838F}" srcOrd="4" destOrd="0" parTransId="{FB887E35-18C7-4C93-919C-70C0DD06A360}" sibTransId="{EBB27490-3E56-41F7-A840-7BD111911D7D}"/>
    <dgm:cxn modelId="{DE2C4A21-8FCC-4AEF-AED2-E034D693ACD0}" srcId="{27F7C3CF-8A2D-41F9-AAEB-4E18BD62A1DE}" destId="{7DAE7911-28BC-4060-8B8E-15FFA02A2DFD}" srcOrd="3" destOrd="0" parTransId="{A62D458B-8B40-4933-BD46-7FA2B1D0C837}" sibTransId="{C8BC7918-BEFE-4DD7-9675-934AD2C5CC52}"/>
    <dgm:cxn modelId="{AAE2B840-57B5-45C2-BCAA-8E8CC116B20C}" type="presOf" srcId="{ADAE7301-BEDA-4696-A864-DB18A9644324}" destId="{F272F922-17DD-4F8C-A9A6-AF5727A56758}" srcOrd="0" destOrd="0" presId="urn:microsoft.com/office/officeart/2008/layout/LinedList"/>
    <dgm:cxn modelId="{5629C261-2A83-4C8A-8482-3DEEA7F295D3}" srcId="{27F7C3CF-8A2D-41F9-AAEB-4E18BD62A1DE}" destId="{F72D0763-E28E-4BAA-BD8B-BFF2E69F1BD8}" srcOrd="0" destOrd="0" parTransId="{6B02A39C-F3D8-45E3-A412-2558F2BD1B3C}" sibTransId="{1BB95217-499F-4257-99CF-F8D0B987B8EE}"/>
    <dgm:cxn modelId="{38A92C62-864F-4E7F-BDA3-AC1738E7B0A7}" type="presOf" srcId="{FDB92CCE-CCC9-44AE-876B-6287A5CB838F}" destId="{CE75DDB9-2F08-40CC-B767-2BADB1279F24}" srcOrd="0" destOrd="0" presId="urn:microsoft.com/office/officeart/2008/layout/LinedList"/>
    <dgm:cxn modelId="{C8615E64-C2B8-4E61-AF5A-414D158821FE}" type="presOf" srcId="{27F7C3CF-8A2D-41F9-AAEB-4E18BD62A1DE}" destId="{5FFD34A6-DC21-444F-8146-5291A5D11378}" srcOrd="0" destOrd="0" presId="urn:microsoft.com/office/officeart/2008/layout/LinedList"/>
    <dgm:cxn modelId="{5A07ABB7-6C38-4B3D-A52F-2059516703A0}" srcId="{27F7C3CF-8A2D-41F9-AAEB-4E18BD62A1DE}" destId="{ADAE7301-BEDA-4696-A864-DB18A9644324}" srcOrd="2" destOrd="0" parTransId="{86D43BC8-78FC-487F-BE34-0C76D14D8A83}" sibTransId="{6C46D946-0D07-4258-9F46-511F6AB5E11A}"/>
    <dgm:cxn modelId="{25FDDAC9-AB0A-4DD1-BC61-1394D0BAC577}" type="presOf" srcId="{F72D0763-E28E-4BAA-BD8B-BFF2E69F1BD8}" destId="{62556D4D-DFC8-4D16-B77C-5F62EB26418F}" srcOrd="0" destOrd="0" presId="urn:microsoft.com/office/officeart/2008/layout/LinedList"/>
    <dgm:cxn modelId="{9D6A19CF-97BF-4B9D-ADEF-442305C9ACE7}" type="presOf" srcId="{DBA8C8AE-A485-4C29-B334-EA4F36336FF9}" destId="{4023F424-982E-490A-8DF7-8027F80BC3BE}" srcOrd="0" destOrd="0" presId="urn:microsoft.com/office/officeart/2008/layout/LinedList"/>
    <dgm:cxn modelId="{DF0B5DF4-5D3A-406C-A0E9-B120CDB748EA}" srcId="{27F7C3CF-8A2D-41F9-AAEB-4E18BD62A1DE}" destId="{DBA8C8AE-A485-4C29-B334-EA4F36336FF9}" srcOrd="1" destOrd="0" parTransId="{670901E9-E406-40F5-85ED-E9B95C99B6FC}" sibTransId="{2602729B-38A8-490E-8948-3E3D1457481A}"/>
    <dgm:cxn modelId="{11A6C1F5-545F-46BB-AD9C-AFE207FFA145}" type="presOf" srcId="{7DAE7911-28BC-4060-8B8E-15FFA02A2DFD}" destId="{90FB77C4-D865-4C86-82E3-A1F42C1CCF19}" srcOrd="0" destOrd="0" presId="urn:microsoft.com/office/officeart/2008/layout/LinedList"/>
    <dgm:cxn modelId="{91990CED-7055-4E08-8F1A-7B72F273A730}" type="presParOf" srcId="{5FFD34A6-DC21-444F-8146-5291A5D11378}" destId="{6D72FB82-4398-41A0-B2BF-DAB206B7C161}" srcOrd="0" destOrd="0" presId="urn:microsoft.com/office/officeart/2008/layout/LinedList"/>
    <dgm:cxn modelId="{73557DF7-8538-496F-8D59-907731A45808}" type="presParOf" srcId="{5FFD34A6-DC21-444F-8146-5291A5D11378}" destId="{0EB39B5B-09DB-4F9E-BA6F-0D3A645265E1}" srcOrd="1" destOrd="0" presId="urn:microsoft.com/office/officeart/2008/layout/LinedList"/>
    <dgm:cxn modelId="{63808242-C6AE-432B-9565-C1FE5C33A0C0}" type="presParOf" srcId="{0EB39B5B-09DB-4F9E-BA6F-0D3A645265E1}" destId="{62556D4D-DFC8-4D16-B77C-5F62EB26418F}" srcOrd="0" destOrd="0" presId="urn:microsoft.com/office/officeart/2008/layout/LinedList"/>
    <dgm:cxn modelId="{EDFC9E57-8347-466F-A90B-EF67E593FED1}" type="presParOf" srcId="{0EB39B5B-09DB-4F9E-BA6F-0D3A645265E1}" destId="{B57E174F-BE1B-402E-BAD7-66DF2F108E5E}" srcOrd="1" destOrd="0" presId="urn:microsoft.com/office/officeart/2008/layout/LinedList"/>
    <dgm:cxn modelId="{45929160-F1A5-450C-83E3-D7EB0CA10176}" type="presParOf" srcId="{5FFD34A6-DC21-444F-8146-5291A5D11378}" destId="{5CA4553B-C945-4C4F-9055-CB0AB88103D9}" srcOrd="2" destOrd="0" presId="urn:microsoft.com/office/officeart/2008/layout/LinedList"/>
    <dgm:cxn modelId="{2B43B355-9C7E-4572-82BD-4C75421F8951}" type="presParOf" srcId="{5FFD34A6-DC21-444F-8146-5291A5D11378}" destId="{358A62E3-3731-45DC-A324-414CC95500B5}" srcOrd="3" destOrd="0" presId="urn:microsoft.com/office/officeart/2008/layout/LinedList"/>
    <dgm:cxn modelId="{5434AAC5-7C45-472D-9B80-E075D9DBBE6A}" type="presParOf" srcId="{358A62E3-3731-45DC-A324-414CC95500B5}" destId="{4023F424-982E-490A-8DF7-8027F80BC3BE}" srcOrd="0" destOrd="0" presId="urn:microsoft.com/office/officeart/2008/layout/LinedList"/>
    <dgm:cxn modelId="{B567B331-9ACC-46EC-90DD-84DD0463BA74}" type="presParOf" srcId="{358A62E3-3731-45DC-A324-414CC95500B5}" destId="{8C0DA5F1-6CE0-401F-9D7A-2E6A745D33D7}" srcOrd="1" destOrd="0" presId="urn:microsoft.com/office/officeart/2008/layout/LinedList"/>
    <dgm:cxn modelId="{7EEE3037-FE08-45F2-A418-A37BD11493A0}" type="presParOf" srcId="{5FFD34A6-DC21-444F-8146-5291A5D11378}" destId="{D4690399-3F42-48B0-8244-1584D77C69E4}" srcOrd="4" destOrd="0" presId="urn:microsoft.com/office/officeart/2008/layout/LinedList"/>
    <dgm:cxn modelId="{175E74C7-8DD7-4A39-8F2D-0777709C2B76}" type="presParOf" srcId="{5FFD34A6-DC21-444F-8146-5291A5D11378}" destId="{F9C40477-ABF1-4DF6-9E78-0B7B08E3AB8B}" srcOrd="5" destOrd="0" presId="urn:microsoft.com/office/officeart/2008/layout/LinedList"/>
    <dgm:cxn modelId="{B76C09AE-B8A7-4728-A269-4A9FF4AF02BC}" type="presParOf" srcId="{F9C40477-ABF1-4DF6-9E78-0B7B08E3AB8B}" destId="{F272F922-17DD-4F8C-A9A6-AF5727A56758}" srcOrd="0" destOrd="0" presId="urn:microsoft.com/office/officeart/2008/layout/LinedList"/>
    <dgm:cxn modelId="{E3B3E47F-9C04-4D55-8E68-3DE09059245E}" type="presParOf" srcId="{F9C40477-ABF1-4DF6-9E78-0B7B08E3AB8B}" destId="{87EE2C85-9A3D-4AE0-A43C-D1E5ACA12A00}" srcOrd="1" destOrd="0" presId="urn:microsoft.com/office/officeart/2008/layout/LinedList"/>
    <dgm:cxn modelId="{2D1D466E-1F4B-49E5-AF85-3CD574F016D6}" type="presParOf" srcId="{5FFD34A6-DC21-444F-8146-5291A5D11378}" destId="{14AAA047-1D14-4989-BF87-650904AD4A81}" srcOrd="6" destOrd="0" presId="urn:microsoft.com/office/officeart/2008/layout/LinedList"/>
    <dgm:cxn modelId="{9E788E4B-F349-4C2E-B580-C98FF95FAA92}" type="presParOf" srcId="{5FFD34A6-DC21-444F-8146-5291A5D11378}" destId="{A6A3F04C-1AB2-42A1-B301-B41634B5F656}" srcOrd="7" destOrd="0" presId="urn:microsoft.com/office/officeart/2008/layout/LinedList"/>
    <dgm:cxn modelId="{EC5972F6-8053-4C32-8FFF-3BBA3179694C}" type="presParOf" srcId="{A6A3F04C-1AB2-42A1-B301-B41634B5F656}" destId="{90FB77C4-D865-4C86-82E3-A1F42C1CCF19}" srcOrd="0" destOrd="0" presId="urn:microsoft.com/office/officeart/2008/layout/LinedList"/>
    <dgm:cxn modelId="{5DA9B7A5-8DDF-44FB-AB47-2148A836B8D0}" type="presParOf" srcId="{A6A3F04C-1AB2-42A1-B301-B41634B5F656}" destId="{1E1A6EE8-9AC2-4A34-8691-37B76B741B17}" srcOrd="1" destOrd="0" presId="urn:microsoft.com/office/officeart/2008/layout/LinedList"/>
    <dgm:cxn modelId="{CA84A843-6178-4CFB-8D48-BC67D3AB70CD}" type="presParOf" srcId="{5FFD34A6-DC21-444F-8146-5291A5D11378}" destId="{12355AB4-0CDE-4691-92AE-115E11D68A21}" srcOrd="8" destOrd="0" presId="urn:microsoft.com/office/officeart/2008/layout/LinedList"/>
    <dgm:cxn modelId="{D451CCD5-AE7D-4E61-AFE6-FDB4AE9BE85A}" type="presParOf" srcId="{5FFD34A6-DC21-444F-8146-5291A5D11378}" destId="{B96563DA-5263-48FC-AB1A-C723CFA34AF7}" srcOrd="9" destOrd="0" presId="urn:microsoft.com/office/officeart/2008/layout/LinedList"/>
    <dgm:cxn modelId="{B05F0BED-EF52-4BB4-BB06-B813BE269DBA}" type="presParOf" srcId="{B96563DA-5263-48FC-AB1A-C723CFA34AF7}" destId="{CE75DDB9-2F08-40CC-B767-2BADB1279F24}" srcOrd="0" destOrd="0" presId="urn:microsoft.com/office/officeart/2008/layout/LinedList"/>
    <dgm:cxn modelId="{DAF9820C-CAB2-45BA-BEA4-75370122F5C4}" type="presParOf" srcId="{B96563DA-5263-48FC-AB1A-C723CFA34AF7}" destId="{FD502A75-C0FF-436D-A4F1-8BEA70722E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F7C3CF-8A2D-41F9-AAEB-4E18BD62A1DE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72D0763-E28E-4BAA-BD8B-BFF2E69F1BD8}">
      <dgm:prSet/>
      <dgm:spPr/>
      <dgm:t>
        <a:bodyPr/>
        <a:lstStyle/>
        <a:p>
          <a:r>
            <a:rPr lang="en-GB" dirty="0"/>
            <a:t>Integrity</a:t>
          </a:r>
          <a:endParaRPr lang="en-US" dirty="0"/>
        </a:p>
      </dgm:t>
    </dgm:pt>
    <dgm:pt modelId="{6B02A39C-F3D8-45E3-A412-2558F2BD1B3C}" type="parTrans" cxnId="{5629C261-2A83-4C8A-8482-3DEEA7F295D3}">
      <dgm:prSet/>
      <dgm:spPr/>
      <dgm:t>
        <a:bodyPr/>
        <a:lstStyle/>
        <a:p>
          <a:endParaRPr lang="en-US"/>
        </a:p>
      </dgm:t>
    </dgm:pt>
    <dgm:pt modelId="{1BB95217-499F-4257-99CF-F8D0B987B8EE}" type="sibTrans" cxnId="{5629C261-2A83-4C8A-8482-3DEEA7F295D3}">
      <dgm:prSet/>
      <dgm:spPr/>
      <dgm:t>
        <a:bodyPr/>
        <a:lstStyle/>
        <a:p>
          <a:endParaRPr lang="en-US"/>
        </a:p>
      </dgm:t>
    </dgm:pt>
    <dgm:pt modelId="{DBA8C8AE-A485-4C29-B334-EA4F36336FF9}">
      <dgm:prSet/>
      <dgm:spPr/>
      <dgm:t>
        <a:bodyPr/>
        <a:lstStyle/>
        <a:p>
          <a:r>
            <a:rPr lang="en-GB" dirty="0"/>
            <a:t>Justice</a:t>
          </a:r>
          <a:endParaRPr lang="en-US" dirty="0"/>
        </a:p>
      </dgm:t>
    </dgm:pt>
    <dgm:pt modelId="{670901E9-E406-40F5-85ED-E9B95C99B6FC}" type="parTrans" cxnId="{DF0B5DF4-5D3A-406C-A0E9-B120CDB748EA}">
      <dgm:prSet/>
      <dgm:spPr/>
      <dgm:t>
        <a:bodyPr/>
        <a:lstStyle/>
        <a:p>
          <a:endParaRPr lang="en-US"/>
        </a:p>
      </dgm:t>
    </dgm:pt>
    <dgm:pt modelId="{2602729B-38A8-490E-8948-3E3D1457481A}" type="sibTrans" cxnId="{DF0B5DF4-5D3A-406C-A0E9-B120CDB748EA}">
      <dgm:prSet/>
      <dgm:spPr/>
      <dgm:t>
        <a:bodyPr/>
        <a:lstStyle/>
        <a:p>
          <a:endParaRPr lang="en-US"/>
        </a:p>
      </dgm:t>
    </dgm:pt>
    <dgm:pt modelId="{ADAE7301-BEDA-4696-A864-DB18A9644324}">
      <dgm:prSet/>
      <dgm:spPr/>
      <dgm:t>
        <a:bodyPr/>
        <a:lstStyle/>
        <a:p>
          <a:r>
            <a:rPr lang="en-GB" dirty="0"/>
            <a:t>Humility</a:t>
          </a:r>
          <a:endParaRPr lang="en-US" dirty="0"/>
        </a:p>
      </dgm:t>
    </dgm:pt>
    <dgm:pt modelId="{86D43BC8-78FC-487F-BE34-0C76D14D8A83}" type="parTrans" cxnId="{5A07ABB7-6C38-4B3D-A52F-2059516703A0}">
      <dgm:prSet/>
      <dgm:spPr/>
      <dgm:t>
        <a:bodyPr/>
        <a:lstStyle/>
        <a:p>
          <a:endParaRPr lang="en-US"/>
        </a:p>
      </dgm:t>
    </dgm:pt>
    <dgm:pt modelId="{6C46D946-0D07-4258-9F46-511F6AB5E11A}" type="sibTrans" cxnId="{5A07ABB7-6C38-4B3D-A52F-2059516703A0}">
      <dgm:prSet/>
      <dgm:spPr/>
      <dgm:t>
        <a:bodyPr/>
        <a:lstStyle/>
        <a:p>
          <a:endParaRPr lang="en-US"/>
        </a:p>
      </dgm:t>
    </dgm:pt>
    <dgm:pt modelId="{7DAE7911-28BC-4060-8B8E-15FFA02A2DFD}">
      <dgm:prSet/>
      <dgm:spPr/>
      <dgm:t>
        <a:bodyPr/>
        <a:lstStyle/>
        <a:p>
          <a:r>
            <a:rPr lang="en-GB" dirty="0"/>
            <a:t>Patience</a:t>
          </a:r>
          <a:endParaRPr lang="en-US" dirty="0"/>
        </a:p>
      </dgm:t>
    </dgm:pt>
    <dgm:pt modelId="{A62D458B-8B40-4933-BD46-7FA2B1D0C837}" type="parTrans" cxnId="{DE2C4A21-8FCC-4AEF-AED2-E034D693ACD0}">
      <dgm:prSet/>
      <dgm:spPr/>
      <dgm:t>
        <a:bodyPr/>
        <a:lstStyle/>
        <a:p>
          <a:endParaRPr lang="en-US"/>
        </a:p>
      </dgm:t>
    </dgm:pt>
    <dgm:pt modelId="{C8BC7918-BEFE-4DD7-9675-934AD2C5CC52}" type="sibTrans" cxnId="{DE2C4A21-8FCC-4AEF-AED2-E034D693ACD0}">
      <dgm:prSet/>
      <dgm:spPr/>
      <dgm:t>
        <a:bodyPr/>
        <a:lstStyle/>
        <a:p>
          <a:endParaRPr lang="en-US"/>
        </a:p>
      </dgm:t>
    </dgm:pt>
    <dgm:pt modelId="{FDB92CCE-CCC9-44AE-876B-6287A5CB838F}">
      <dgm:prSet/>
      <dgm:spPr/>
      <dgm:t>
        <a:bodyPr/>
        <a:lstStyle/>
        <a:p>
          <a:r>
            <a:rPr lang="en-GB" dirty="0"/>
            <a:t>Courage</a:t>
          </a:r>
          <a:endParaRPr lang="en-US" dirty="0"/>
        </a:p>
      </dgm:t>
    </dgm:pt>
    <dgm:pt modelId="{FB887E35-18C7-4C93-919C-70C0DD06A360}" type="parTrans" cxnId="{F9C94A20-8518-488D-AAEF-F82D8564D3E0}">
      <dgm:prSet/>
      <dgm:spPr/>
      <dgm:t>
        <a:bodyPr/>
        <a:lstStyle/>
        <a:p>
          <a:endParaRPr lang="en-US"/>
        </a:p>
      </dgm:t>
    </dgm:pt>
    <dgm:pt modelId="{EBB27490-3E56-41F7-A840-7BD111911D7D}" type="sibTrans" cxnId="{F9C94A20-8518-488D-AAEF-F82D8564D3E0}">
      <dgm:prSet/>
      <dgm:spPr/>
      <dgm:t>
        <a:bodyPr/>
        <a:lstStyle/>
        <a:p>
          <a:endParaRPr lang="en-US"/>
        </a:p>
      </dgm:t>
    </dgm:pt>
    <dgm:pt modelId="{5FFD34A6-DC21-444F-8146-5291A5D11378}" type="pres">
      <dgm:prSet presAssocID="{27F7C3CF-8A2D-41F9-AAEB-4E18BD62A1DE}" presName="vert0" presStyleCnt="0">
        <dgm:presLayoutVars>
          <dgm:dir/>
          <dgm:animOne val="branch"/>
          <dgm:animLvl val="lvl"/>
        </dgm:presLayoutVars>
      </dgm:prSet>
      <dgm:spPr/>
    </dgm:pt>
    <dgm:pt modelId="{6D72FB82-4398-41A0-B2BF-DAB206B7C161}" type="pres">
      <dgm:prSet presAssocID="{F72D0763-E28E-4BAA-BD8B-BFF2E69F1BD8}" presName="thickLine" presStyleLbl="alignNode1" presStyleIdx="0" presStyleCnt="5"/>
      <dgm:spPr/>
    </dgm:pt>
    <dgm:pt modelId="{0EB39B5B-09DB-4F9E-BA6F-0D3A645265E1}" type="pres">
      <dgm:prSet presAssocID="{F72D0763-E28E-4BAA-BD8B-BFF2E69F1BD8}" presName="horz1" presStyleCnt="0"/>
      <dgm:spPr/>
    </dgm:pt>
    <dgm:pt modelId="{62556D4D-DFC8-4D16-B77C-5F62EB26418F}" type="pres">
      <dgm:prSet presAssocID="{F72D0763-E28E-4BAA-BD8B-BFF2E69F1BD8}" presName="tx1" presStyleLbl="revTx" presStyleIdx="0" presStyleCnt="5"/>
      <dgm:spPr/>
    </dgm:pt>
    <dgm:pt modelId="{B57E174F-BE1B-402E-BAD7-66DF2F108E5E}" type="pres">
      <dgm:prSet presAssocID="{F72D0763-E28E-4BAA-BD8B-BFF2E69F1BD8}" presName="vert1" presStyleCnt="0"/>
      <dgm:spPr/>
    </dgm:pt>
    <dgm:pt modelId="{5CA4553B-C945-4C4F-9055-CB0AB88103D9}" type="pres">
      <dgm:prSet presAssocID="{DBA8C8AE-A485-4C29-B334-EA4F36336FF9}" presName="thickLine" presStyleLbl="alignNode1" presStyleIdx="1" presStyleCnt="5"/>
      <dgm:spPr/>
    </dgm:pt>
    <dgm:pt modelId="{358A62E3-3731-45DC-A324-414CC95500B5}" type="pres">
      <dgm:prSet presAssocID="{DBA8C8AE-A485-4C29-B334-EA4F36336FF9}" presName="horz1" presStyleCnt="0"/>
      <dgm:spPr/>
    </dgm:pt>
    <dgm:pt modelId="{4023F424-982E-490A-8DF7-8027F80BC3BE}" type="pres">
      <dgm:prSet presAssocID="{DBA8C8AE-A485-4C29-B334-EA4F36336FF9}" presName="tx1" presStyleLbl="revTx" presStyleIdx="1" presStyleCnt="5"/>
      <dgm:spPr/>
    </dgm:pt>
    <dgm:pt modelId="{8C0DA5F1-6CE0-401F-9D7A-2E6A745D33D7}" type="pres">
      <dgm:prSet presAssocID="{DBA8C8AE-A485-4C29-B334-EA4F36336FF9}" presName="vert1" presStyleCnt="0"/>
      <dgm:spPr/>
    </dgm:pt>
    <dgm:pt modelId="{D4690399-3F42-48B0-8244-1584D77C69E4}" type="pres">
      <dgm:prSet presAssocID="{ADAE7301-BEDA-4696-A864-DB18A9644324}" presName="thickLine" presStyleLbl="alignNode1" presStyleIdx="2" presStyleCnt="5"/>
      <dgm:spPr/>
    </dgm:pt>
    <dgm:pt modelId="{F9C40477-ABF1-4DF6-9E78-0B7B08E3AB8B}" type="pres">
      <dgm:prSet presAssocID="{ADAE7301-BEDA-4696-A864-DB18A9644324}" presName="horz1" presStyleCnt="0"/>
      <dgm:spPr/>
    </dgm:pt>
    <dgm:pt modelId="{F272F922-17DD-4F8C-A9A6-AF5727A56758}" type="pres">
      <dgm:prSet presAssocID="{ADAE7301-BEDA-4696-A864-DB18A9644324}" presName="tx1" presStyleLbl="revTx" presStyleIdx="2" presStyleCnt="5"/>
      <dgm:spPr/>
    </dgm:pt>
    <dgm:pt modelId="{87EE2C85-9A3D-4AE0-A43C-D1E5ACA12A00}" type="pres">
      <dgm:prSet presAssocID="{ADAE7301-BEDA-4696-A864-DB18A9644324}" presName="vert1" presStyleCnt="0"/>
      <dgm:spPr/>
    </dgm:pt>
    <dgm:pt modelId="{14AAA047-1D14-4989-BF87-650904AD4A81}" type="pres">
      <dgm:prSet presAssocID="{7DAE7911-28BC-4060-8B8E-15FFA02A2DFD}" presName="thickLine" presStyleLbl="alignNode1" presStyleIdx="3" presStyleCnt="5"/>
      <dgm:spPr/>
    </dgm:pt>
    <dgm:pt modelId="{A6A3F04C-1AB2-42A1-B301-B41634B5F656}" type="pres">
      <dgm:prSet presAssocID="{7DAE7911-28BC-4060-8B8E-15FFA02A2DFD}" presName="horz1" presStyleCnt="0"/>
      <dgm:spPr/>
    </dgm:pt>
    <dgm:pt modelId="{90FB77C4-D865-4C86-82E3-A1F42C1CCF19}" type="pres">
      <dgm:prSet presAssocID="{7DAE7911-28BC-4060-8B8E-15FFA02A2DFD}" presName="tx1" presStyleLbl="revTx" presStyleIdx="3" presStyleCnt="5"/>
      <dgm:spPr/>
    </dgm:pt>
    <dgm:pt modelId="{1E1A6EE8-9AC2-4A34-8691-37B76B741B17}" type="pres">
      <dgm:prSet presAssocID="{7DAE7911-28BC-4060-8B8E-15FFA02A2DFD}" presName="vert1" presStyleCnt="0"/>
      <dgm:spPr/>
    </dgm:pt>
    <dgm:pt modelId="{12355AB4-0CDE-4691-92AE-115E11D68A21}" type="pres">
      <dgm:prSet presAssocID="{FDB92CCE-CCC9-44AE-876B-6287A5CB838F}" presName="thickLine" presStyleLbl="alignNode1" presStyleIdx="4" presStyleCnt="5"/>
      <dgm:spPr/>
    </dgm:pt>
    <dgm:pt modelId="{B96563DA-5263-48FC-AB1A-C723CFA34AF7}" type="pres">
      <dgm:prSet presAssocID="{FDB92CCE-CCC9-44AE-876B-6287A5CB838F}" presName="horz1" presStyleCnt="0"/>
      <dgm:spPr/>
    </dgm:pt>
    <dgm:pt modelId="{CE75DDB9-2F08-40CC-B767-2BADB1279F24}" type="pres">
      <dgm:prSet presAssocID="{FDB92CCE-CCC9-44AE-876B-6287A5CB838F}" presName="tx1" presStyleLbl="revTx" presStyleIdx="4" presStyleCnt="5"/>
      <dgm:spPr/>
    </dgm:pt>
    <dgm:pt modelId="{FD502A75-C0FF-436D-A4F1-8BEA70722E62}" type="pres">
      <dgm:prSet presAssocID="{FDB92CCE-CCC9-44AE-876B-6287A5CB838F}" presName="vert1" presStyleCnt="0"/>
      <dgm:spPr/>
    </dgm:pt>
  </dgm:ptLst>
  <dgm:cxnLst>
    <dgm:cxn modelId="{F9C94A20-8518-488D-AAEF-F82D8564D3E0}" srcId="{27F7C3CF-8A2D-41F9-AAEB-4E18BD62A1DE}" destId="{FDB92CCE-CCC9-44AE-876B-6287A5CB838F}" srcOrd="4" destOrd="0" parTransId="{FB887E35-18C7-4C93-919C-70C0DD06A360}" sibTransId="{EBB27490-3E56-41F7-A840-7BD111911D7D}"/>
    <dgm:cxn modelId="{DE2C4A21-8FCC-4AEF-AED2-E034D693ACD0}" srcId="{27F7C3CF-8A2D-41F9-AAEB-4E18BD62A1DE}" destId="{7DAE7911-28BC-4060-8B8E-15FFA02A2DFD}" srcOrd="3" destOrd="0" parTransId="{A62D458B-8B40-4933-BD46-7FA2B1D0C837}" sibTransId="{C8BC7918-BEFE-4DD7-9675-934AD2C5CC52}"/>
    <dgm:cxn modelId="{AAE2B840-57B5-45C2-BCAA-8E8CC116B20C}" type="presOf" srcId="{ADAE7301-BEDA-4696-A864-DB18A9644324}" destId="{F272F922-17DD-4F8C-A9A6-AF5727A56758}" srcOrd="0" destOrd="0" presId="urn:microsoft.com/office/officeart/2008/layout/LinedList"/>
    <dgm:cxn modelId="{5629C261-2A83-4C8A-8482-3DEEA7F295D3}" srcId="{27F7C3CF-8A2D-41F9-AAEB-4E18BD62A1DE}" destId="{F72D0763-E28E-4BAA-BD8B-BFF2E69F1BD8}" srcOrd="0" destOrd="0" parTransId="{6B02A39C-F3D8-45E3-A412-2558F2BD1B3C}" sibTransId="{1BB95217-499F-4257-99CF-F8D0B987B8EE}"/>
    <dgm:cxn modelId="{38A92C62-864F-4E7F-BDA3-AC1738E7B0A7}" type="presOf" srcId="{FDB92CCE-CCC9-44AE-876B-6287A5CB838F}" destId="{CE75DDB9-2F08-40CC-B767-2BADB1279F24}" srcOrd="0" destOrd="0" presId="urn:microsoft.com/office/officeart/2008/layout/LinedList"/>
    <dgm:cxn modelId="{C8615E64-C2B8-4E61-AF5A-414D158821FE}" type="presOf" srcId="{27F7C3CF-8A2D-41F9-AAEB-4E18BD62A1DE}" destId="{5FFD34A6-DC21-444F-8146-5291A5D11378}" srcOrd="0" destOrd="0" presId="urn:microsoft.com/office/officeart/2008/layout/LinedList"/>
    <dgm:cxn modelId="{5A07ABB7-6C38-4B3D-A52F-2059516703A0}" srcId="{27F7C3CF-8A2D-41F9-AAEB-4E18BD62A1DE}" destId="{ADAE7301-BEDA-4696-A864-DB18A9644324}" srcOrd="2" destOrd="0" parTransId="{86D43BC8-78FC-487F-BE34-0C76D14D8A83}" sibTransId="{6C46D946-0D07-4258-9F46-511F6AB5E11A}"/>
    <dgm:cxn modelId="{25FDDAC9-AB0A-4DD1-BC61-1394D0BAC577}" type="presOf" srcId="{F72D0763-E28E-4BAA-BD8B-BFF2E69F1BD8}" destId="{62556D4D-DFC8-4D16-B77C-5F62EB26418F}" srcOrd="0" destOrd="0" presId="urn:microsoft.com/office/officeart/2008/layout/LinedList"/>
    <dgm:cxn modelId="{9D6A19CF-97BF-4B9D-ADEF-442305C9ACE7}" type="presOf" srcId="{DBA8C8AE-A485-4C29-B334-EA4F36336FF9}" destId="{4023F424-982E-490A-8DF7-8027F80BC3BE}" srcOrd="0" destOrd="0" presId="urn:microsoft.com/office/officeart/2008/layout/LinedList"/>
    <dgm:cxn modelId="{DF0B5DF4-5D3A-406C-A0E9-B120CDB748EA}" srcId="{27F7C3CF-8A2D-41F9-AAEB-4E18BD62A1DE}" destId="{DBA8C8AE-A485-4C29-B334-EA4F36336FF9}" srcOrd="1" destOrd="0" parTransId="{670901E9-E406-40F5-85ED-E9B95C99B6FC}" sibTransId="{2602729B-38A8-490E-8948-3E3D1457481A}"/>
    <dgm:cxn modelId="{11A6C1F5-545F-46BB-AD9C-AFE207FFA145}" type="presOf" srcId="{7DAE7911-28BC-4060-8B8E-15FFA02A2DFD}" destId="{90FB77C4-D865-4C86-82E3-A1F42C1CCF19}" srcOrd="0" destOrd="0" presId="urn:microsoft.com/office/officeart/2008/layout/LinedList"/>
    <dgm:cxn modelId="{91990CED-7055-4E08-8F1A-7B72F273A730}" type="presParOf" srcId="{5FFD34A6-DC21-444F-8146-5291A5D11378}" destId="{6D72FB82-4398-41A0-B2BF-DAB206B7C161}" srcOrd="0" destOrd="0" presId="urn:microsoft.com/office/officeart/2008/layout/LinedList"/>
    <dgm:cxn modelId="{73557DF7-8538-496F-8D59-907731A45808}" type="presParOf" srcId="{5FFD34A6-DC21-444F-8146-5291A5D11378}" destId="{0EB39B5B-09DB-4F9E-BA6F-0D3A645265E1}" srcOrd="1" destOrd="0" presId="urn:microsoft.com/office/officeart/2008/layout/LinedList"/>
    <dgm:cxn modelId="{63808242-C6AE-432B-9565-C1FE5C33A0C0}" type="presParOf" srcId="{0EB39B5B-09DB-4F9E-BA6F-0D3A645265E1}" destId="{62556D4D-DFC8-4D16-B77C-5F62EB26418F}" srcOrd="0" destOrd="0" presId="urn:microsoft.com/office/officeart/2008/layout/LinedList"/>
    <dgm:cxn modelId="{EDFC9E57-8347-466F-A90B-EF67E593FED1}" type="presParOf" srcId="{0EB39B5B-09DB-4F9E-BA6F-0D3A645265E1}" destId="{B57E174F-BE1B-402E-BAD7-66DF2F108E5E}" srcOrd="1" destOrd="0" presId="urn:microsoft.com/office/officeart/2008/layout/LinedList"/>
    <dgm:cxn modelId="{45929160-F1A5-450C-83E3-D7EB0CA10176}" type="presParOf" srcId="{5FFD34A6-DC21-444F-8146-5291A5D11378}" destId="{5CA4553B-C945-4C4F-9055-CB0AB88103D9}" srcOrd="2" destOrd="0" presId="urn:microsoft.com/office/officeart/2008/layout/LinedList"/>
    <dgm:cxn modelId="{2B43B355-9C7E-4572-82BD-4C75421F8951}" type="presParOf" srcId="{5FFD34A6-DC21-444F-8146-5291A5D11378}" destId="{358A62E3-3731-45DC-A324-414CC95500B5}" srcOrd="3" destOrd="0" presId="urn:microsoft.com/office/officeart/2008/layout/LinedList"/>
    <dgm:cxn modelId="{5434AAC5-7C45-472D-9B80-E075D9DBBE6A}" type="presParOf" srcId="{358A62E3-3731-45DC-A324-414CC95500B5}" destId="{4023F424-982E-490A-8DF7-8027F80BC3BE}" srcOrd="0" destOrd="0" presId="urn:microsoft.com/office/officeart/2008/layout/LinedList"/>
    <dgm:cxn modelId="{B567B331-9ACC-46EC-90DD-84DD0463BA74}" type="presParOf" srcId="{358A62E3-3731-45DC-A324-414CC95500B5}" destId="{8C0DA5F1-6CE0-401F-9D7A-2E6A745D33D7}" srcOrd="1" destOrd="0" presId="urn:microsoft.com/office/officeart/2008/layout/LinedList"/>
    <dgm:cxn modelId="{7EEE3037-FE08-45F2-A418-A37BD11493A0}" type="presParOf" srcId="{5FFD34A6-DC21-444F-8146-5291A5D11378}" destId="{D4690399-3F42-48B0-8244-1584D77C69E4}" srcOrd="4" destOrd="0" presId="urn:microsoft.com/office/officeart/2008/layout/LinedList"/>
    <dgm:cxn modelId="{175E74C7-8DD7-4A39-8F2D-0777709C2B76}" type="presParOf" srcId="{5FFD34A6-DC21-444F-8146-5291A5D11378}" destId="{F9C40477-ABF1-4DF6-9E78-0B7B08E3AB8B}" srcOrd="5" destOrd="0" presId="urn:microsoft.com/office/officeart/2008/layout/LinedList"/>
    <dgm:cxn modelId="{B76C09AE-B8A7-4728-A269-4A9FF4AF02BC}" type="presParOf" srcId="{F9C40477-ABF1-4DF6-9E78-0B7B08E3AB8B}" destId="{F272F922-17DD-4F8C-A9A6-AF5727A56758}" srcOrd="0" destOrd="0" presId="urn:microsoft.com/office/officeart/2008/layout/LinedList"/>
    <dgm:cxn modelId="{E3B3E47F-9C04-4D55-8E68-3DE09059245E}" type="presParOf" srcId="{F9C40477-ABF1-4DF6-9E78-0B7B08E3AB8B}" destId="{87EE2C85-9A3D-4AE0-A43C-D1E5ACA12A00}" srcOrd="1" destOrd="0" presId="urn:microsoft.com/office/officeart/2008/layout/LinedList"/>
    <dgm:cxn modelId="{2D1D466E-1F4B-49E5-AF85-3CD574F016D6}" type="presParOf" srcId="{5FFD34A6-DC21-444F-8146-5291A5D11378}" destId="{14AAA047-1D14-4989-BF87-650904AD4A81}" srcOrd="6" destOrd="0" presId="urn:microsoft.com/office/officeart/2008/layout/LinedList"/>
    <dgm:cxn modelId="{9E788E4B-F349-4C2E-B580-C98FF95FAA92}" type="presParOf" srcId="{5FFD34A6-DC21-444F-8146-5291A5D11378}" destId="{A6A3F04C-1AB2-42A1-B301-B41634B5F656}" srcOrd="7" destOrd="0" presId="urn:microsoft.com/office/officeart/2008/layout/LinedList"/>
    <dgm:cxn modelId="{EC5972F6-8053-4C32-8FFF-3BBA3179694C}" type="presParOf" srcId="{A6A3F04C-1AB2-42A1-B301-B41634B5F656}" destId="{90FB77C4-D865-4C86-82E3-A1F42C1CCF19}" srcOrd="0" destOrd="0" presId="urn:microsoft.com/office/officeart/2008/layout/LinedList"/>
    <dgm:cxn modelId="{5DA9B7A5-8DDF-44FB-AB47-2148A836B8D0}" type="presParOf" srcId="{A6A3F04C-1AB2-42A1-B301-B41634B5F656}" destId="{1E1A6EE8-9AC2-4A34-8691-37B76B741B17}" srcOrd="1" destOrd="0" presId="urn:microsoft.com/office/officeart/2008/layout/LinedList"/>
    <dgm:cxn modelId="{CA84A843-6178-4CFB-8D48-BC67D3AB70CD}" type="presParOf" srcId="{5FFD34A6-DC21-444F-8146-5291A5D11378}" destId="{12355AB4-0CDE-4691-92AE-115E11D68A21}" srcOrd="8" destOrd="0" presId="urn:microsoft.com/office/officeart/2008/layout/LinedList"/>
    <dgm:cxn modelId="{D451CCD5-AE7D-4E61-AFE6-FDB4AE9BE85A}" type="presParOf" srcId="{5FFD34A6-DC21-444F-8146-5291A5D11378}" destId="{B96563DA-5263-48FC-AB1A-C723CFA34AF7}" srcOrd="9" destOrd="0" presId="urn:microsoft.com/office/officeart/2008/layout/LinedList"/>
    <dgm:cxn modelId="{B05F0BED-EF52-4BB4-BB06-B813BE269DBA}" type="presParOf" srcId="{B96563DA-5263-48FC-AB1A-C723CFA34AF7}" destId="{CE75DDB9-2F08-40CC-B767-2BADB1279F24}" srcOrd="0" destOrd="0" presId="urn:microsoft.com/office/officeart/2008/layout/LinedList"/>
    <dgm:cxn modelId="{DAF9820C-CAB2-45BA-BEA4-75370122F5C4}" type="presParOf" srcId="{B96563DA-5263-48FC-AB1A-C723CFA34AF7}" destId="{FD502A75-C0FF-436D-A4F1-8BEA70722E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CC24F9-D680-47D1-9286-E0158178619D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40BEB03-1415-452D-B70B-8A722A8BE851}">
      <dgm:prSet/>
      <dgm:spPr/>
      <dgm:t>
        <a:bodyPr/>
        <a:lstStyle/>
        <a:p>
          <a:r>
            <a:rPr lang="en-GB"/>
            <a:t>Development</a:t>
          </a:r>
          <a:endParaRPr lang="en-US"/>
        </a:p>
      </dgm:t>
    </dgm:pt>
    <dgm:pt modelId="{AF9D43A2-20F5-480B-99D6-E1D57013B66D}" type="parTrans" cxnId="{F3920C3C-BD00-468E-8FEB-390703E2B541}">
      <dgm:prSet/>
      <dgm:spPr/>
      <dgm:t>
        <a:bodyPr/>
        <a:lstStyle/>
        <a:p>
          <a:endParaRPr lang="en-US"/>
        </a:p>
      </dgm:t>
    </dgm:pt>
    <dgm:pt modelId="{879942EA-0E57-4147-9C1B-FF2D54CFEF37}" type="sibTrans" cxnId="{F3920C3C-BD00-468E-8FEB-390703E2B54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6226575-B094-46EE-B3FC-2069DC49B265}">
      <dgm:prSet/>
      <dgm:spPr/>
      <dgm:t>
        <a:bodyPr/>
        <a:lstStyle/>
        <a:p>
          <a:r>
            <a:rPr lang="en-GB"/>
            <a:t>People</a:t>
          </a:r>
          <a:endParaRPr lang="en-US"/>
        </a:p>
      </dgm:t>
    </dgm:pt>
    <dgm:pt modelId="{447A423E-57EF-4769-A87F-41F658FB5738}" type="parTrans" cxnId="{DDD42E8E-1994-4B0A-8A31-3E65BEF3DE80}">
      <dgm:prSet/>
      <dgm:spPr/>
      <dgm:t>
        <a:bodyPr/>
        <a:lstStyle/>
        <a:p>
          <a:endParaRPr lang="en-US"/>
        </a:p>
      </dgm:t>
    </dgm:pt>
    <dgm:pt modelId="{4DD88C60-13C1-48CC-8098-B4A4F0FD9D00}" type="sibTrans" cxnId="{DDD42E8E-1994-4B0A-8A31-3E65BEF3DE80}">
      <dgm:prSet/>
      <dgm:spPr/>
      <dgm:t>
        <a:bodyPr/>
        <a:lstStyle/>
        <a:p>
          <a:endParaRPr lang="en-US"/>
        </a:p>
      </dgm:t>
    </dgm:pt>
    <dgm:pt modelId="{FB024B58-3F57-4E57-8186-2E740646D26F}">
      <dgm:prSet/>
      <dgm:spPr/>
      <dgm:t>
        <a:bodyPr/>
        <a:lstStyle/>
        <a:p>
          <a:r>
            <a:rPr lang="en-GB"/>
            <a:t>Programming</a:t>
          </a:r>
          <a:endParaRPr lang="en-US"/>
        </a:p>
      </dgm:t>
    </dgm:pt>
    <dgm:pt modelId="{9BCE0EBF-9210-46CB-A2C6-3C59F6681A4D}" type="parTrans" cxnId="{138011F7-CC67-4FF7-B488-47B81A2030C5}">
      <dgm:prSet/>
      <dgm:spPr/>
      <dgm:t>
        <a:bodyPr/>
        <a:lstStyle/>
        <a:p>
          <a:endParaRPr lang="en-US"/>
        </a:p>
      </dgm:t>
    </dgm:pt>
    <dgm:pt modelId="{CE4E25A0-7AEA-4D33-AB16-D57B05D14C07}" type="sibTrans" cxnId="{138011F7-CC67-4FF7-B488-47B81A2030C5}">
      <dgm:prSet/>
      <dgm:spPr/>
      <dgm:t>
        <a:bodyPr/>
        <a:lstStyle/>
        <a:p>
          <a:endParaRPr lang="en-US"/>
        </a:p>
      </dgm:t>
    </dgm:pt>
    <dgm:pt modelId="{E23C33D5-4F04-47B9-8C35-12132E1E6DB7}">
      <dgm:prSet/>
      <dgm:spPr/>
      <dgm:t>
        <a:bodyPr/>
        <a:lstStyle/>
        <a:p>
          <a:r>
            <a:rPr lang="en-GB"/>
            <a:t>Design</a:t>
          </a:r>
          <a:endParaRPr lang="en-US"/>
        </a:p>
      </dgm:t>
    </dgm:pt>
    <dgm:pt modelId="{A5EDC8D5-0142-4B89-8FD6-92589A8D7418}" type="parTrans" cxnId="{A8475EEF-7884-4A0F-B60A-799B501885C5}">
      <dgm:prSet/>
      <dgm:spPr/>
      <dgm:t>
        <a:bodyPr/>
        <a:lstStyle/>
        <a:p>
          <a:endParaRPr lang="en-US"/>
        </a:p>
      </dgm:t>
    </dgm:pt>
    <dgm:pt modelId="{EBEAC7F2-E312-4809-82C6-9C9C977747A7}" type="sibTrans" cxnId="{A8475EEF-7884-4A0F-B60A-799B501885C5}">
      <dgm:prSet/>
      <dgm:spPr/>
      <dgm:t>
        <a:bodyPr/>
        <a:lstStyle/>
        <a:p>
          <a:endParaRPr lang="en-US"/>
        </a:p>
      </dgm:t>
    </dgm:pt>
    <dgm:pt modelId="{D937626F-C1E2-42FC-A0B1-4099659C76A9}">
      <dgm:prSet/>
      <dgm:spPr/>
      <dgm:t>
        <a:bodyPr/>
        <a:lstStyle/>
        <a:p>
          <a:r>
            <a:rPr lang="en-GB"/>
            <a:t>Practices</a:t>
          </a:r>
          <a:endParaRPr lang="en-US"/>
        </a:p>
      </dgm:t>
    </dgm:pt>
    <dgm:pt modelId="{1CEF9551-474C-4453-89ED-AFE3B56AD337}" type="parTrans" cxnId="{6AEDB7B2-240A-4097-BE25-C111FF08F5FC}">
      <dgm:prSet/>
      <dgm:spPr/>
      <dgm:t>
        <a:bodyPr/>
        <a:lstStyle/>
        <a:p>
          <a:endParaRPr lang="en-US"/>
        </a:p>
      </dgm:t>
    </dgm:pt>
    <dgm:pt modelId="{4CA2DF96-B7E2-4E55-BEBD-508E963F4939}" type="sibTrans" cxnId="{6AEDB7B2-240A-4097-BE25-C111FF08F5FC}">
      <dgm:prSet/>
      <dgm:spPr/>
      <dgm:t>
        <a:bodyPr/>
        <a:lstStyle/>
        <a:p>
          <a:endParaRPr lang="en-US"/>
        </a:p>
      </dgm:t>
    </dgm:pt>
    <dgm:pt modelId="{594BBC80-038C-418D-A6F6-A3D848278CD8}">
      <dgm:prSet/>
      <dgm:spPr/>
      <dgm:t>
        <a:bodyPr/>
        <a:lstStyle/>
        <a:p>
          <a:r>
            <a:rPr lang="en-GB" dirty="0"/>
            <a:t>Collaboration with other functions</a:t>
          </a:r>
          <a:endParaRPr lang="en-US" dirty="0"/>
        </a:p>
      </dgm:t>
    </dgm:pt>
    <dgm:pt modelId="{3192FBA2-7F0C-4F26-AE63-F80EC0334B3E}" type="parTrans" cxnId="{9B0946C0-A93D-48BA-A274-EE67E2935487}">
      <dgm:prSet/>
      <dgm:spPr/>
      <dgm:t>
        <a:bodyPr/>
        <a:lstStyle/>
        <a:p>
          <a:endParaRPr lang="en-US"/>
        </a:p>
      </dgm:t>
    </dgm:pt>
    <dgm:pt modelId="{51DC1E2D-AAB8-405F-BA33-BBE054FDDB6C}" type="sibTrans" cxnId="{9B0946C0-A93D-48BA-A274-EE67E293548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D2A0035-5567-4AD7-A8C8-56D06E2D5C3D}">
      <dgm:prSet/>
      <dgm:spPr/>
      <dgm:t>
        <a:bodyPr/>
        <a:lstStyle/>
        <a:p>
          <a:r>
            <a:rPr lang="en-GB" dirty="0"/>
            <a:t>Representing the development</a:t>
          </a:r>
          <a:endParaRPr lang="en-US" dirty="0"/>
        </a:p>
      </dgm:t>
    </dgm:pt>
    <dgm:pt modelId="{5CFB6464-1ED1-405B-92A6-18C2AAEBCE40}" type="parTrans" cxnId="{88019101-6400-4A06-9C61-48BF96ED73BD}">
      <dgm:prSet/>
      <dgm:spPr/>
      <dgm:t>
        <a:bodyPr/>
        <a:lstStyle/>
        <a:p>
          <a:endParaRPr lang="en-US"/>
        </a:p>
      </dgm:t>
    </dgm:pt>
    <dgm:pt modelId="{63E45A75-BF3E-453C-9BD3-974977D14A97}" type="sibTrans" cxnId="{88019101-6400-4A06-9C61-48BF96ED73B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88D1740-D3A4-429A-9CE5-20D7E0F500CF}" type="pres">
      <dgm:prSet presAssocID="{D2CC24F9-D680-47D1-9286-E0158178619D}" presName="Name0" presStyleCnt="0">
        <dgm:presLayoutVars>
          <dgm:animLvl val="lvl"/>
          <dgm:resizeHandles val="exact"/>
        </dgm:presLayoutVars>
      </dgm:prSet>
      <dgm:spPr/>
    </dgm:pt>
    <dgm:pt modelId="{A7FF3A8D-6C6F-481D-9D2B-0B432F0EEB22}" type="pres">
      <dgm:prSet presAssocID="{E40BEB03-1415-452D-B70B-8A722A8BE851}" presName="compositeNode" presStyleCnt="0">
        <dgm:presLayoutVars>
          <dgm:bulletEnabled val="1"/>
        </dgm:presLayoutVars>
      </dgm:prSet>
      <dgm:spPr/>
    </dgm:pt>
    <dgm:pt modelId="{DD2D7627-F223-4B22-A142-985CF37DC2A9}" type="pres">
      <dgm:prSet presAssocID="{E40BEB03-1415-452D-B70B-8A722A8BE851}" presName="bgRect" presStyleLbl="alignNode1" presStyleIdx="0" presStyleCnt="3"/>
      <dgm:spPr/>
    </dgm:pt>
    <dgm:pt modelId="{9A47D709-4A6B-4852-AA16-3EAF99BE519C}" type="pres">
      <dgm:prSet presAssocID="{879942EA-0E57-4147-9C1B-FF2D54CFEF3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8ABC237-7B8B-49F4-9C75-47E794103BD8}" type="pres">
      <dgm:prSet presAssocID="{E40BEB03-1415-452D-B70B-8A722A8BE851}" presName="nodeRect" presStyleLbl="alignNode1" presStyleIdx="0" presStyleCnt="3">
        <dgm:presLayoutVars>
          <dgm:bulletEnabled val="1"/>
        </dgm:presLayoutVars>
      </dgm:prSet>
      <dgm:spPr/>
    </dgm:pt>
    <dgm:pt modelId="{5BB03213-D372-48A0-94BD-700EF37499B2}" type="pres">
      <dgm:prSet presAssocID="{879942EA-0E57-4147-9C1B-FF2D54CFEF37}" presName="sibTrans" presStyleCnt="0"/>
      <dgm:spPr/>
    </dgm:pt>
    <dgm:pt modelId="{6082AAD0-2048-4485-B60E-5778C6880F05}" type="pres">
      <dgm:prSet presAssocID="{594BBC80-038C-418D-A6F6-A3D848278CD8}" presName="compositeNode" presStyleCnt="0">
        <dgm:presLayoutVars>
          <dgm:bulletEnabled val="1"/>
        </dgm:presLayoutVars>
      </dgm:prSet>
      <dgm:spPr/>
    </dgm:pt>
    <dgm:pt modelId="{490A5359-08B8-46C3-8BC8-21A2FBF84161}" type="pres">
      <dgm:prSet presAssocID="{594BBC80-038C-418D-A6F6-A3D848278CD8}" presName="bgRect" presStyleLbl="alignNode1" presStyleIdx="1" presStyleCnt="3"/>
      <dgm:spPr/>
    </dgm:pt>
    <dgm:pt modelId="{E7F9FE4D-8EE8-4613-851B-7D4F88B61EF3}" type="pres">
      <dgm:prSet presAssocID="{51DC1E2D-AAB8-405F-BA33-BBE054FDDB6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2E3DD7-BB4F-4BED-8A5B-5A639AFB0F84}" type="pres">
      <dgm:prSet presAssocID="{594BBC80-038C-418D-A6F6-A3D848278CD8}" presName="nodeRect" presStyleLbl="alignNode1" presStyleIdx="1" presStyleCnt="3">
        <dgm:presLayoutVars>
          <dgm:bulletEnabled val="1"/>
        </dgm:presLayoutVars>
      </dgm:prSet>
      <dgm:spPr/>
    </dgm:pt>
    <dgm:pt modelId="{8E7A193B-8CE6-48BA-B8C4-E237976C18C6}" type="pres">
      <dgm:prSet presAssocID="{51DC1E2D-AAB8-405F-BA33-BBE054FDDB6C}" presName="sibTrans" presStyleCnt="0"/>
      <dgm:spPr/>
    </dgm:pt>
    <dgm:pt modelId="{A1F7F024-6055-443A-81D2-6CB8FB68FFB5}" type="pres">
      <dgm:prSet presAssocID="{2D2A0035-5567-4AD7-A8C8-56D06E2D5C3D}" presName="compositeNode" presStyleCnt="0">
        <dgm:presLayoutVars>
          <dgm:bulletEnabled val="1"/>
        </dgm:presLayoutVars>
      </dgm:prSet>
      <dgm:spPr/>
    </dgm:pt>
    <dgm:pt modelId="{F6C2073B-C0E3-4613-BFD9-FD8BF57D6130}" type="pres">
      <dgm:prSet presAssocID="{2D2A0035-5567-4AD7-A8C8-56D06E2D5C3D}" presName="bgRect" presStyleLbl="alignNode1" presStyleIdx="2" presStyleCnt="3"/>
      <dgm:spPr/>
    </dgm:pt>
    <dgm:pt modelId="{B8BC01C6-1313-400C-A078-68F190A78865}" type="pres">
      <dgm:prSet presAssocID="{63E45A75-BF3E-453C-9BD3-974977D14A9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92AC343-4EA1-4EA9-A5F7-262C4DCDFBF3}" type="pres">
      <dgm:prSet presAssocID="{2D2A0035-5567-4AD7-A8C8-56D06E2D5C3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8019101-6400-4A06-9C61-48BF96ED73BD}" srcId="{D2CC24F9-D680-47D1-9286-E0158178619D}" destId="{2D2A0035-5567-4AD7-A8C8-56D06E2D5C3D}" srcOrd="2" destOrd="0" parTransId="{5CFB6464-1ED1-405B-92A6-18C2AAEBCE40}" sibTransId="{63E45A75-BF3E-453C-9BD3-974977D14A97}"/>
    <dgm:cxn modelId="{B9970405-1315-4116-A326-0EB64A0EE6E8}" type="presOf" srcId="{594BBC80-038C-418D-A6F6-A3D848278CD8}" destId="{C52E3DD7-BB4F-4BED-8A5B-5A639AFB0F84}" srcOrd="1" destOrd="0" presId="urn:microsoft.com/office/officeart/2016/7/layout/LinearBlockProcessNumbered"/>
    <dgm:cxn modelId="{8D4D8108-ED2D-434E-9313-5536CB2183AF}" type="presOf" srcId="{63E45A75-BF3E-453C-9BD3-974977D14A97}" destId="{B8BC01C6-1313-400C-A078-68F190A78865}" srcOrd="0" destOrd="0" presId="urn:microsoft.com/office/officeart/2016/7/layout/LinearBlockProcessNumbered"/>
    <dgm:cxn modelId="{86FFAF1E-478B-4037-B670-B1A0AF2B88DC}" type="presOf" srcId="{879942EA-0E57-4147-9C1B-FF2D54CFEF37}" destId="{9A47D709-4A6B-4852-AA16-3EAF99BE519C}" srcOrd="0" destOrd="0" presId="urn:microsoft.com/office/officeart/2016/7/layout/LinearBlockProcessNumbered"/>
    <dgm:cxn modelId="{D17A442C-FB5D-4855-945A-7D4FDAEE6CDC}" type="presOf" srcId="{D2CC24F9-D680-47D1-9286-E0158178619D}" destId="{488D1740-D3A4-429A-9CE5-20D7E0F500CF}" srcOrd="0" destOrd="0" presId="urn:microsoft.com/office/officeart/2016/7/layout/LinearBlockProcessNumbered"/>
    <dgm:cxn modelId="{F3920C3C-BD00-468E-8FEB-390703E2B541}" srcId="{D2CC24F9-D680-47D1-9286-E0158178619D}" destId="{E40BEB03-1415-452D-B70B-8A722A8BE851}" srcOrd="0" destOrd="0" parTransId="{AF9D43A2-20F5-480B-99D6-E1D57013B66D}" sibTransId="{879942EA-0E57-4147-9C1B-FF2D54CFEF37}"/>
    <dgm:cxn modelId="{86CC6850-EB6E-4A1F-8C41-A8C637362E29}" type="presOf" srcId="{51DC1E2D-AAB8-405F-BA33-BBE054FDDB6C}" destId="{E7F9FE4D-8EE8-4613-851B-7D4F88B61EF3}" srcOrd="0" destOrd="0" presId="urn:microsoft.com/office/officeart/2016/7/layout/LinearBlockProcessNumbered"/>
    <dgm:cxn modelId="{CA6A4F54-53BD-47FF-BFC2-C9613901FF6C}" type="presOf" srcId="{26226575-B094-46EE-B3FC-2069DC49B265}" destId="{E8ABC237-7B8B-49F4-9C75-47E794103BD8}" srcOrd="0" destOrd="1" presId="urn:microsoft.com/office/officeart/2016/7/layout/LinearBlockProcessNumbered"/>
    <dgm:cxn modelId="{DDD42E8E-1994-4B0A-8A31-3E65BEF3DE80}" srcId="{E40BEB03-1415-452D-B70B-8A722A8BE851}" destId="{26226575-B094-46EE-B3FC-2069DC49B265}" srcOrd="0" destOrd="0" parTransId="{447A423E-57EF-4769-A87F-41F658FB5738}" sibTransId="{4DD88C60-13C1-48CC-8098-B4A4F0FD9D00}"/>
    <dgm:cxn modelId="{C9AC0E90-704C-49B1-8670-6CA5434E0EDD}" type="presOf" srcId="{FB024B58-3F57-4E57-8186-2E740646D26F}" destId="{E8ABC237-7B8B-49F4-9C75-47E794103BD8}" srcOrd="0" destOrd="2" presId="urn:microsoft.com/office/officeart/2016/7/layout/LinearBlockProcessNumbered"/>
    <dgm:cxn modelId="{CEA216A0-5706-471D-8A50-40E8A441494A}" type="presOf" srcId="{D937626F-C1E2-42FC-A0B1-4099659C76A9}" destId="{E8ABC237-7B8B-49F4-9C75-47E794103BD8}" srcOrd="0" destOrd="4" presId="urn:microsoft.com/office/officeart/2016/7/layout/LinearBlockProcessNumbered"/>
    <dgm:cxn modelId="{5B8232A0-0E62-441F-92E1-378B1B7AE53B}" type="presOf" srcId="{594BBC80-038C-418D-A6F6-A3D848278CD8}" destId="{490A5359-08B8-46C3-8BC8-21A2FBF84161}" srcOrd="0" destOrd="0" presId="urn:microsoft.com/office/officeart/2016/7/layout/LinearBlockProcessNumbered"/>
    <dgm:cxn modelId="{6AEDB7B2-240A-4097-BE25-C111FF08F5FC}" srcId="{E40BEB03-1415-452D-B70B-8A722A8BE851}" destId="{D937626F-C1E2-42FC-A0B1-4099659C76A9}" srcOrd="3" destOrd="0" parTransId="{1CEF9551-474C-4453-89ED-AFE3B56AD337}" sibTransId="{4CA2DF96-B7E2-4E55-BEBD-508E963F4939}"/>
    <dgm:cxn modelId="{D0917DB9-73D5-4A58-94C3-FACEB903CC19}" type="presOf" srcId="{2D2A0035-5567-4AD7-A8C8-56D06E2D5C3D}" destId="{C92AC343-4EA1-4EA9-A5F7-262C4DCDFBF3}" srcOrd="1" destOrd="0" presId="urn:microsoft.com/office/officeart/2016/7/layout/LinearBlockProcessNumbered"/>
    <dgm:cxn modelId="{9B0946C0-A93D-48BA-A274-EE67E2935487}" srcId="{D2CC24F9-D680-47D1-9286-E0158178619D}" destId="{594BBC80-038C-418D-A6F6-A3D848278CD8}" srcOrd="1" destOrd="0" parTransId="{3192FBA2-7F0C-4F26-AE63-F80EC0334B3E}" sibTransId="{51DC1E2D-AAB8-405F-BA33-BBE054FDDB6C}"/>
    <dgm:cxn modelId="{280556E4-0945-492D-822D-25C17C5725C2}" type="presOf" srcId="{E40BEB03-1415-452D-B70B-8A722A8BE851}" destId="{E8ABC237-7B8B-49F4-9C75-47E794103BD8}" srcOrd="1" destOrd="0" presId="urn:microsoft.com/office/officeart/2016/7/layout/LinearBlockProcessNumbered"/>
    <dgm:cxn modelId="{9BEA1EE5-7428-4DA4-A473-B03E30286621}" type="presOf" srcId="{E40BEB03-1415-452D-B70B-8A722A8BE851}" destId="{DD2D7627-F223-4B22-A142-985CF37DC2A9}" srcOrd="0" destOrd="0" presId="urn:microsoft.com/office/officeart/2016/7/layout/LinearBlockProcessNumbered"/>
    <dgm:cxn modelId="{12C045EA-264F-4A60-BA8D-1C433C1F09B8}" type="presOf" srcId="{2D2A0035-5567-4AD7-A8C8-56D06E2D5C3D}" destId="{F6C2073B-C0E3-4613-BFD9-FD8BF57D6130}" srcOrd="0" destOrd="0" presId="urn:microsoft.com/office/officeart/2016/7/layout/LinearBlockProcessNumbered"/>
    <dgm:cxn modelId="{B68F1FED-1C9A-4C87-B6CD-FCE01CE01B72}" type="presOf" srcId="{E23C33D5-4F04-47B9-8C35-12132E1E6DB7}" destId="{E8ABC237-7B8B-49F4-9C75-47E794103BD8}" srcOrd="0" destOrd="3" presId="urn:microsoft.com/office/officeart/2016/7/layout/LinearBlockProcessNumbered"/>
    <dgm:cxn modelId="{A8475EEF-7884-4A0F-B60A-799B501885C5}" srcId="{E40BEB03-1415-452D-B70B-8A722A8BE851}" destId="{E23C33D5-4F04-47B9-8C35-12132E1E6DB7}" srcOrd="2" destOrd="0" parTransId="{A5EDC8D5-0142-4B89-8FD6-92589A8D7418}" sibTransId="{EBEAC7F2-E312-4809-82C6-9C9C977747A7}"/>
    <dgm:cxn modelId="{138011F7-CC67-4FF7-B488-47B81A2030C5}" srcId="{E40BEB03-1415-452D-B70B-8A722A8BE851}" destId="{FB024B58-3F57-4E57-8186-2E740646D26F}" srcOrd="1" destOrd="0" parTransId="{9BCE0EBF-9210-46CB-A2C6-3C59F6681A4D}" sibTransId="{CE4E25A0-7AEA-4D33-AB16-D57B05D14C07}"/>
    <dgm:cxn modelId="{068BF210-8E03-41D2-BBDF-7BF94F3728DC}" type="presParOf" srcId="{488D1740-D3A4-429A-9CE5-20D7E0F500CF}" destId="{A7FF3A8D-6C6F-481D-9D2B-0B432F0EEB22}" srcOrd="0" destOrd="0" presId="urn:microsoft.com/office/officeart/2016/7/layout/LinearBlockProcessNumbered"/>
    <dgm:cxn modelId="{ECFF02F0-14C0-46B1-8515-250778EB6D24}" type="presParOf" srcId="{A7FF3A8D-6C6F-481D-9D2B-0B432F0EEB22}" destId="{DD2D7627-F223-4B22-A142-985CF37DC2A9}" srcOrd="0" destOrd="0" presId="urn:microsoft.com/office/officeart/2016/7/layout/LinearBlockProcessNumbered"/>
    <dgm:cxn modelId="{C789CF89-3FBC-4817-980F-7ADF4A4F2735}" type="presParOf" srcId="{A7FF3A8D-6C6F-481D-9D2B-0B432F0EEB22}" destId="{9A47D709-4A6B-4852-AA16-3EAF99BE519C}" srcOrd="1" destOrd="0" presId="urn:microsoft.com/office/officeart/2016/7/layout/LinearBlockProcessNumbered"/>
    <dgm:cxn modelId="{46288956-3BA8-466C-9627-2F99D4639F04}" type="presParOf" srcId="{A7FF3A8D-6C6F-481D-9D2B-0B432F0EEB22}" destId="{E8ABC237-7B8B-49F4-9C75-47E794103BD8}" srcOrd="2" destOrd="0" presId="urn:microsoft.com/office/officeart/2016/7/layout/LinearBlockProcessNumbered"/>
    <dgm:cxn modelId="{FF5681AF-16D7-49DA-8023-0392A05DDCE1}" type="presParOf" srcId="{488D1740-D3A4-429A-9CE5-20D7E0F500CF}" destId="{5BB03213-D372-48A0-94BD-700EF37499B2}" srcOrd="1" destOrd="0" presId="urn:microsoft.com/office/officeart/2016/7/layout/LinearBlockProcessNumbered"/>
    <dgm:cxn modelId="{35164855-CBC9-4454-BCE4-EF3052A008FD}" type="presParOf" srcId="{488D1740-D3A4-429A-9CE5-20D7E0F500CF}" destId="{6082AAD0-2048-4485-B60E-5778C6880F05}" srcOrd="2" destOrd="0" presId="urn:microsoft.com/office/officeart/2016/7/layout/LinearBlockProcessNumbered"/>
    <dgm:cxn modelId="{BF6AFB87-D27E-4E12-9919-28ACA5F6969B}" type="presParOf" srcId="{6082AAD0-2048-4485-B60E-5778C6880F05}" destId="{490A5359-08B8-46C3-8BC8-21A2FBF84161}" srcOrd="0" destOrd="0" presId="urn:microsoft.com/office/officeart/2016/7/layout/LinearBlockProcessNumbered"/>
    <dgm:cxn modelId="{56580AAC-C099-40F8-A389-ED65D22F7090}" type="presParOf" srcId="{6082AAD0-2048-4485-B60E-5778C6880F05}" destId="{E7F9FE4D-8EE8-4613-851B-7D4F88B61EF3}" srcOrd="1" destOrd="0" presId="urn:microsoft.com/office/officeart/2016/7/layout/LinearBlockProcessNumbered"/>
    <dgm:cxn modelId="{35B5C805-794B-42B2-A5F4-E65C74CFA3A5}" type="presParOf" srcId="{6082AAD0-2048-4485-B60E-5778C6880F05}" destId="{C52E3DD7-BB4F-4BED-8A5B-5A639AFB0F84}" srcOrd="2" destOrd="0" presId="urn:microsoft.com/office/officeart/2016/7/layout/LinearBlockProcessNumbered"/>
    <dgm:cxn modelId="{59A0A347-0099-4F4C-A99F-35BDE7233533}" type="presParOf" srcId="{488D1740-D3A4-429A-9CE5-20D7E0F500CF}" destId="{8E7A193B-8CE6-48BA-B8C4-E237976C18C6}" srcOrd="3" destOrd="0" presId="urn:microsoft.com/office/officeart/2016/7/layout/LinearBlockProcessNumbered"/>
    <dgm:cxn modelId="{E585B956-B3FC-42B1-9163-6CC6F4F9D6BF}" type="presParOf" srcId="{488D1740-D3A4-429A-9CE5-20D7E0F500CF}" destId="{A1F7F024-6055-443A-81D2-6CB8FB68FFB5}" srcOrd="4" destOrd="0" presId="urn:microsoft.com/office/officeart/2016/7/layout/LinearBlockProcessNumbered"/>
    <dgm:cxn modelId="{14C34074-5B0F-431E-B3D8-F4FE429DF5D2}" type="presParOf" srcId="{A1F7F024-6055-443A-81D2-6CB8FB68FFB5}" destId="{F6C2073B-C0E3-4613-BFD9-FD8BF57D6130}" srcOrd="0" destOrd="0" presId="urn:microsoft.com/office/officeart/2016/7/layout/LinearBlockProcessNumbered"/>
    <dgm:cxn modelId="{74D39698-8C50-4CDF-A18B-CABCA0EE5826}" type="presParOf" srcId="{A1F7F024-6055-443A-81D2-6CB8FB68FFB5}" destId="{B8BC01C6-1313-400C-A078-68F190A78865}" srcOrd="1" destOrd="0" presId="urn:microsoft.com/office/officeart/2016/7/layout/LinearBlockProcessNumbered"/>
    <dgm:cxn modelId="{A0BBEBDF-3A60-4E2F-ACEA-A0FDEB161019}" type="presParOf" srcId="{A1F7F024-6055-443A-81D2-6CB8FB68FFB5}" destId="{C92AC343-4EA1-4EA9-A5F7-262C4DCDFBF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81ED44-3E45-4444-80AB-1417D40811AB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C8110E-E231-495E-9EF5-40F486CD1710}">
      <dgm:prSet/>
      <dgm:spPr/>
      <dgm:t>
        <a:bodyPr/>
        <a:lstStyle/>
        <a:p>
          <a:r>
            <a:rPr lang="en-GB" dirty="0"/>
            <a:t>Programming and Design </a:t>
          </a:r>
          <a:r>
            <a:rPr lang="en-GB" b="1" dirty="0"/>
            <a:t>20%-80%</a:t>
          </a:r>
          <a:endParaRPr lang="en-US" b="1" dirty="0"/>
        </a:p>
      </dgm:t>
    </dgm:pt>
    <dgm:pt modelId="{25E59B41-0E43-417D-89F8-BBA1320128FB}" type="parTrans" cxnId="{80051B72-9195-4DD3-AD58-06F2329B108D}">
      <dgm:prSet/>
      <dgm:spPr/>
      <dgm:t>
        <a:bodyPr/>
        <a:lstStyle/>
        <a:p>
          <a:endParaRPr lang="en-US"/>
        </a:p>
      </dgm:t>
    </dgm:pt>
    <dgm:pt modelId="{DC1A58E2-C942-4978-AA7F-01BE4F758B0B}" type="sibTrans" cxnId="{80051B72-9195-4DD3-AD58-06F2329B108D}">
      <dgm:prSet/>
      <dgm:spPr/>
      <dgm:t>
        <a:bodyPr/>
        <a:lstStyle/>
        <a:p>
          <a:endParaRPr lang="en-US"/>
        </a:p>
      </dgm:t>
    </dgm:pt>
    <dgm:pt modelId="{A43216DE-47F0-45EB-A08B-BA9E53545F15}">
      <dgm:prSet/>
      <dgm:spPr/>
      <dgm:t>
        <a:bodyPr/>
        <a:lstStyle/>
        <a:p>
          <a:r>
            <a:rPr lang="en-GB"/>
            <a:t>Learning</a:t>
          </a:r>
          <a:endParaRPr lang="en-US"/>
        </a:p>
      </dgm:t>
    </dgm:pt>
    <dgm:pt modelId="{943B955F-8A0C-4432-BFA8-5C2A7D48E59C}" type="parTrans" cxnId="{323BC991-82E6-4E33-933F-2D783718471F}">
      <dgm:prSet/>
      <dgm:spPr/>
      <dgm:t>
        <a:bodyPr/>
        <a:lstStyle/>
        <a:p>
          <a:endParaRPr lang="en-US"/>
        </a:p>
      </dgm:t>
    </dgm:pt>
    <dgm:pt modelId="{691F49E8-7EE7-4A1C-A7AB-15D3724A4C27}" type="sibTrans" cxnId="{323BC991-82E6-4E33-933F-2D783718471F}">
      <dgm:prSet/>
      <dgm:spPr/>
      <dgm:t>
        <a:bodyPr/>
        <a:lstStyle/>
        <a:p>
          <a:endParaRPr lang="en-US"/>
        </a:p>
      </dgm:t>
    </dgm:pt>
    <dgm:pt modelId="{5376B120-44A0-4431-B6A8-C3DDDEED728D}">
      <dgm:prSet/>
      <dgm:spPr/>
      <dgm:t>
        <a:bodyPr/>
        <a:lstStyle/>
        <a:p>
          <a:r>
            <a:rPr lang="en-GB" dirty="0"/>
            <a:t>Conversations</a:t>
          </a:r>
          <a:endParaRPr lang="en-US" dirty="0"/>
        </a:p>
      </dgm:t>
    </dgm:pt>
    <dgm:pt modelId="{11F779EB-82E8-43D1-900E-57D1668A16B8}" type="parTrans" cxnId="{69FB2BEA-5C68-4646-BCBF-4AB422EFF8D6}">
      <dgm:prSet/>
      <dgm:spPr/>
      <dgm:t>
        <a:bodyPr/>
        <a:lstStyle/>
        <a:p>
          <a:endParaRPr lang="en-US"/>
        </a:p>
      </dgm:t>
    </dgm:pt>
    <dgm:pt modelId="{9E5C7327-C9A5-425C-9A8A-7362654A8FFB}" type="sibTrans" cxnId="{69FB2BEA-5C68-4646-BCBF-4AB422EFF8D6}">
      <dgm:prSet/>
      <dgm:spPr/>
      <dgm:t>
        <a:bodyPr/>
        <a:lstStyle/>
        <a:p>
          <a:endParaRPr lang="en-US"/>
        </a:p>
      </dgm:t>
    </dgm:pt>
    <dgm:pt modelId="{586F4FCF-933E-4065-90E4-81C35717C348}">
      <dgm:prSet/>
      <dgm:spPr/>
      <dgm:t>
        <a:bodyPr/>
        <a:lstStyle/>
        <a:p>
          <a:r>
            <a:rPr lang="en-GB" dirty="0"/>
            <a:t>Mentoring</a:t>
          </a:r>
          <a:endParaRPr lang="en-US" dirty="0"/>
        </a:p>
      </dgm:t>
    </dgm:pt>
    <dgm:pt modelId="{4C8FEC6B-476A-447D-B77F-C49DB949C11E}" type="parTrans" cxnId="{833F6B90-096D-4C1C-B13F-844AB46E650E}">
      <dgm:prSet/>
      <dgm:spPr/>
      <dgm:t>
        <a:bodyPr/>
        <a:lstStyle/>
        <a:p>
          <a:endParaRPr lang="en-US"/>
        </a:p>
      </dgm:t>
    </dgm:pt>
    <dgm:pt modelId="{25393D36-F98F-4ACA-BDAE-FE401B1D8D0F}" type="sibTrans" cxnId="{833F6B90-096D-4C1C-B13F-844AB46E650E}">
      <dgm:prSet/>
      <dgm:spPr/>
      <dgm:t>
        <a:bodyPr/>
        <a:lstStyle/>
        <a:p>
          <a:endParaRPr lang="en-US"/>
        </a:p>
      </dgm:t>
    </dgm:pt>
    <dgm:pt modelId="{02284667-DA9E-47B2-8F4B-257585F5FAE7}">
      <dgm:prSet/>
      <dgm:spPr/>
      <dgm:t>
        <a:bodyPr/>
        <a:lstStyle/>
        <a:p>
          <a:r>
            <a:rPr lang="en-GB"/>
            <a:t>Coaching</a:t>
          </a:r>
          <a:endParaRPr lang="en-US"/>
        </a:p>
      </dgm:t>
    </dgm:pt>
    <dgm:pt modelId="{5C1F24D4-FD9B-4B58-9648-C10E831D0C4D}" type="parTrans" cxnId="{31B12A85-24AB-4E07-B337-CDAABA6C5599}">
      <dgm:prSet/>
      <dgm:spPr/>
      <dgm:t>
        <a:bodyPr/>
        <a:lstStyle/>
        <a:p>
          <a:endParaRPr lang="en-US"/>
        </a:p>
      </dgm:t>
    </dgm:pt>
    <dgm:pt modelId="{1C6BB781-2C86-4583-9BD7-644552DE09E5}" type="sibTrans" cxnId="{31B12A85-24AB-4E07-B337-CDAABA6C5599}">
      <dgm:prSet/>
      <dgm:spPr/>
      <dgm:t>
        <a:bodyPr/>
        <a:lstStyle/>
        <a:p>
          <a:endParaRPr lang="en-US"/>
        </a:p>
      </dgm:t>
    </dgm:pt>
    <dgm:pt modelId="{21410F7A-6117-4785-9B7D-D13FD8573F6B}">
      <dgm:prSet/>
      <dgm:spPr/>
      <dgm:t>
        <a:bodyPr/>
        <a:lstStyle/>
        <a:p>
          <a:r>
            <a:rPr lang="en-GB"/>
            <a:t>Influencing</a:t>
          </a:r>
          <a:endParaRPr lang="en-US"/>
        </a:p>
      </dgm:t>
    </dgm:pt>
    <dgm:pt modelId="{FFA9A074-F10D-4550-8397-71598E1F5F6D}" type="parTrans" cxnId="{A8B6B4B2-539A-4B4A-8464-EC6496B74D16}">
      <dgm:prSet/>
      <dgm:spPr/>
      <dgm:t>
        <a:bodyPr/>
        <a:lstStyle/>
        <a:p>
          <a:endParaRPr lang="en-US"/>
        </a:p>
      </dgm:t>
    </dgm:pt>
    <dgm:pt modelId="{18465457-B615-4E9B-A11C-D2F9BA9F1B0E}" type="sibTrans" cxnId="{A8B6B4B2-539A-4B4A-8464-EC6496B74D16}">
      <dgm:prSet/>
      <dgm:spPr/>
      <dgm:t>
        <a:bodyPr/>
        <a:lstStyle/>
        <a:p>
          <a:endParaRPr lang="en-US"/>
        </a:p>
      </dgm:t>
    </dgm:pt>
    <dgm:pt modelId="{D8B0A9BE-C7BA-4BCE-A1DF-777C1423C681}">
      <dgm:prSet/>
      <dgm:spPr/>
      <dgm:t>
        <a:bodyPr/>
        <a:lstStyle/>
        <a:p>
          <a:r>
            <a:rPr lang="en-GB"/>
            <a:t>Selling</a:t>
          </a:r>
          <a:endParaRPr lang="en-US"/>
        </a:p>
      </dgm:t>
    </dgm:pt>
    <dgm:pt modelId="{408BBEE1-DD12-4676-8116-8482297B60CD}" type="parTrans" cxnId="{92371788-EA61-450A-B0BE-B5D205DFFAAD}">
      <dgm:prSet/>
      <dgm:spPr/>
      <dgm:t>
        <a:bodyPr/>
        <a:lstStyle/>
        <a:p>
          <a:endParaRPr lang="en-US"/>
        </a:p>
      </dgm:t>
    </dgm:pt>
    <dgm:pt modelId="{5953549B-F3B6-45B3-B0AF-A35040756C87}" type="sibTrans" cxnId="{92371788-EA61-450A-B0BE-B5D205DFFAAD}">
      <dgm:prSet/>
      <dgm:spPr/>
      <dgm:t>
        <a:bodyPr/>
        <a:lstStyle/>
        <a:p>
          <a:endParaRPr lang="en-US"/>
        </a:p>
      </dgm:t>
    </dgm:pt>
    <dgm:pt modelId="{583B8F83-F978-49B6-816F-5D53DD0BCD7D}" type="pres">
      <dgm:prSet presAssocID="{5781ED44-3E45-4444-80AB-1417D40811AB}" presName="vert0" presStyleCnt="0">
        <dgm:presLayoutVars>
          <dgm:dir/>
          <dgm:animOne val="branch"/>
          <dgm:animLvl val="lvl"/>
        </dgm:presLayoutVars>
      </dgm:prSet>
      <dgm:spPr/>
    </dgm:pt>
    <dgm:pt modelId="{253235CD-2283-41B7-9AC8-91CB9784E300}" type="pres">
      <dgm:prSet presAssocID="{1FC8110E-E231-495E-9EF5-40F486CD1710}" presName="thickLine" presStyleLbl="alignNode1" presStyleIdx="0" presStyleCnt="7"/>
      <dgm:spPr/>
    </dgm:pt>
    <dgm:pt modelId="{FD43820C-985E-430E-8AA2-FA8805D62C64}" type="pres">
      <dgm:prSet presAssocID="{1FC8110E-E231-495E-9EF5-40F486CD1710}" presName="horz1" presStyleCnt="0"/>
      <dgm:spPr/>
    </dgm:pt>
    <dgm:pt modelId="{30A50380-D59B-44E3-914A-B14C8E5E1274}" type="pres">
      <dgm:prSet presAssocID="{1FC8110E-E231-495E-9EF5-40F486CD1710}" presName="tx1" presStyleLbl="revTx" presStyleIdx="0" presStyleCnt="7"/>
      <dgm:spPr/>
    </dgm:pt>
    <dgm:pt modelId="{57382AF0-4EB4-443C-8694-46CD3FDCDB08}" type="pres">
      <dgm:prSet presAssocID="{1FC8110E-E231-495E-9EF5-40F486CD1710}" presName="vert1" presStyleCnt="0"/>
      <dgm:spPr/>
    </dgm:pt>
    <dgm:pt modelId="{190AF5EC-EEBB-4471-8274-DF974308E055}" type="pres">
      <dgm:prSet presAssocID="{A43216DE-47F0-45EB-A08B-BA9E53545F15}" presName="thickLine" presStyleLbl="alignNode1" presStyleIdx="1" presStyleCnt="7"/>
      <dgm:spPr/>
    </dgm:pt>
    <dgm:pt modelId="{995B50AB-9CDA-4EC4-9E8F-21708967D0FD}" type="pres">
      <dgm:prSet presAssocID="{A43216DE-47F0-45EB-A08B-BA9E53545F15}" presName="horz1" presStyleCnt="0"/>
      <dgm:spPr/>
    </dgm:pt>
    <dgm:pt modelId="{040E31B8-51E8-446D-8113-90EDC068DD5B}" type="pres">
      <dgm:prSet presAssocID="{A43216DE-47F0-45EB-A08B-BA9E53545F15}" presName="tx1" presStyleLbl="revTx" presStyleIdx="1" presStyleCnt="7"/>
      <dgm:spPr/>
    </dgm:pt>
    <dgm:pt modelId="{52D5E8C7-7A66-4A39-9967-937CDD7C4E21}" type="pres">
      <dgm:prSet presAssocID="{A43216DE-47F0-45EB-A08B-BA9E53545F15}" presName="vert1" presStyleCnt="0"/>
      <dgm:spPr/>
    </dgm:pt>
    <dgm:pt modelId="{CDC7D51B-3143-44E8-89E8-3B54725AFB81}" type="pres">
      <dgm:prSet presAssocID="{5376B120-44A0-4431-B6A8-C3DDDEED728D}" presName="thickLine" presStyleLbl="alignNode1" presStyleIdx="2" presStyleCnt="7"/>
      <dgm:spPr/>
    </dgm:pt>
    <dgm:pt modelId="{775B5953-05BE-4098-9F79-C5299306F8F1}" type="pres">
      <dgm:prSet presAssocID="{5376B120-44A0-4431-B6A8-C3DDDEED728D}" presName="horz1" presStyleCnt="0"/>
      <dgm:spPr/>
    </dgm:pt>
    <dgm:pt modelId="{A6A435CD-B51E-4E78-BCBE-523BDAC7B87C}" type="pres">
      <dgm:prSet presAssocID="{5376B120-44A0-4431-B6A8-C3DDDEED728D}" presName="tx1" presStyleLbl="revTx" presStyleIdx="2" presStyleCnt="7"/>
      <dgm:spPr/>
    </dgm:pt>
    <dgm:pt modelId="{76BDA808-E45B-41FB-8B20-348437A015DB}" type="pres">
      <dgm:prSet presAssocID="{5376B120-44A0-4431-B6A8-C3DDDEED728D}" presName="vert1" presStyleCnt="0"/>
      <dgm:spPr/>
    </dgm:pt>
    <dgm:pt modelId="{0DB240E7-965F-49FE-AAE1-6BB8ACBB443C}" type="pres">
      <dgm:prSet presAssocID="{586F4FCF-933E-4065-90E4-81C35717C348}" presName="thickLine" presStyleLbl="alignNode1" presStyleIdx="3" presStyleCnt="7"/>
      <dgm:spPr/>
    </dgm:pt>
    <dgm:pt modelId="{6516A82E-1760-4F22-A2CF-564067B91677}" type="pres">
      <dgm:prSet presAssocID="{586F4FCF-933E-4065-90E4-81C35717C348}" presName="horz1" presStyleCnt="0"/>
      <dgm:spPr/>
    </dgm:pt>
    <dgm:pt modelId="{0B6DA448-986C-46A1-AB2E-CE47DE7A2E5C}" type="pres">
      <dgm:prSet presAssocID="{586F4FCF-933E-4065-90E4-81C35717C348}" presName="tx1" presStyleLbl="revTx" presStyleIdx="3" presStyleCnt="7"/>
      <dgm:spPr/>
    </dgm:pt>
    <dgm:pt modelId="{6961D43F-8530-44E4-B20C-91940E7A571B}" type="pres">
      <dgm:prSet presAssocID="{586F4FCF-933E-4065-90E4-81C35717C348}" presName="vert1" presStyleCnt="0"/>
      <dgm:spPr/>
    </dgm:pt>
    <dgm:pt modelId="{3E7C1901-4301-4E73-A5FA-6B5F58F112F3}" type="pres">
      <dgm:prSet presAssocID="{02284667-DA9E-47B2-8F4B-257585F5FAE7}" presName="thickLine" presStyleLbl="alignNode1" presStyleIdx="4" presStyleCnt="7"/>
      <dgm:spPr/>
    </dgm:pt>
    <dgm:pt modelId="{79B24F5A-2E69-480C-9603-64F3C9D9E163}" type="pres">
      <dgm:prSet presAssocID="{02284667-DA9E-47B2-8F4B-257585F5FAE7}" presName="horz1" presStyleCnt="0"/>
      <dgm:spPr/>
    </dgm:pt>
    <dgm:pt modelId="{B5A1C408-CE3F-4BF8-9D85-ED176C2F1E5F}" type="pres">
      <dgm:prSet presAssocID="{02284667-DA9E-47B2-8F4B-257585F5FAE7}" presName="tx1" presStyleLbl="revTx" presStyleIdx="4" presStyleCnt="7"/>
      <dgm:spPr/>
    </dgm:pt>
    <dgm:pt modelId="{430FC19C-9F03-4C0D-BD02-02310F1DC8BC}" type="pres">
      <dgm:prSet presAssocID="{02284667-DA9E-47B2-8F4B-257585F5FAE7}" presName="vert1" presStyleCnt="0"/>
      <dgm:spPr/>
    </dgm:pt>
    <dgm:pt modelId="{1EE7C8BA-985C-412B-9456-13119FA4467C}" type="pres">
      <dgm:prSet presAssocID="{21410F7A-6117-4785-9B7D-D13FD8573F6B}" presName="thickLine" presStyleLbl="alignNode1" presStyleIdx="5" presStyleCnt="7"/>
      <dgm:spPr/>
    </dgm:pt>
    <dgm:pt modelId="{14A569B3-7667-401A-9DE9-44B7A1F1A661}" type="pres">
      <dgm:prSet presAssocID="{21410F7A-6117-4785-9B7D-D13FD8573F6B}" presName="horz1" presStyleCnt="0"/>
      <dgm:spPr/>
    </dgm:pt>
    <dgm:pt modelId="{EA82E624-BC6F-4B88-AF12-70EF2ED003F5}" type="pres">
      <dgm:prSet presAssocID="{21410F7A-6117-4785-9B7D-D13FD8573F6B}" presName="tx1" presStyleLbl="revTx" presStyleIdx="5" presStyleCnt="7"/>
      <dgm:spPr/>
    </dgm:pt>
    <dgm:pt modelId="{AA4EA231-D722-4AE2-B247-20097BA5F8AB}" type="pres">
      <dgm:prSet presAssocID="{21410F7A-6117-4785-9B7D-D13FD8573F6B}" presName="vert1" presStyleCnt="0"/>
      <dgm:spPr/>
    </dgm:pt>
    <dgm:pt modelId="{D9D8B9F6-CA90-4985-886C-FFC009F728F1}" type="pres">
      <dgm:prSet presAssocID="{D8B0A9BE-C7BA-4BCE-A1DF-777C1423C681}" presName="thickLine" presStyleLbl="alignNode1" presStyleIdx="6" presStyleCnt="7"/>
      <dgm:spPr/>
    </dgm:pt>
    <dgm:pt modelId="{F1E545AD-34BA-4145-BB49-C94CE76C5675}" type="pres">
      <dgm:prSet presAssocID="{D8B0A9BE-C7BA-4BCE-A1DF-777C1423C681}" presName="horz1" presStyleCnt="0"/>
      <dgm:spPr/>
    </dgm:pt>
    <dgm:pt modelId="{43CF5B62-E4E9-4A64-8C75-C6F929FEF689}" type="pres">
      <dgm:prSet presAssocID="{D8B0A9BE-C7BA-4BCE-A1DF-777C1423C681}" presName="tx1" presStyleLbl="revTx" presStyleIdx="6" presStyleCnt="7"/>
      <dgm:spPr/>
    </dgm:pt>
    <dgm:pt modelId="{BC49588C-8314-4A2B-A868-8BDCCE7D1695}" type="pres">
      <dgm:prSet presAssocID="{D8B0A9BE-C7BA-4BCE-A1DF-777C1423C681}" presName="vert1" presStyleCnt="0"/>
      <dgm:spPr/>
    </dgm:pt>
  </dgm:ptLst>
  <dgm:cxnLst>
    <dgm:cxn modelId="{408ECF00-AD8A-4973-BB4B-DC955C2BC600}" type="presOf" srcId="{5781ED44-3E45-4444-80AB-1417D40811AB}" destId="{583B8F83-F978-49B6-816F-5D53DD0BCD7D}" srcOrd="0" destOrd="0" presId="urn:microsoft.com/office/officeart/2008/layout/LinedList"/>
    <dgm:cxn modelId="{2CE4B413-5CEB-4945-94FD-FBC48E657F4B}" type="presOf" srcId="{1FC8110E-E231-495E-9EF5-40F486CD1710}" destId="{30A50380-D59B-44E3-914A-B14C8E5E1274}" srcOrd="0" destOrd="0" presId="urn:microsoft.com/office/officeart/2008/layout/LinedList"/>
    <dgm:cxn modelId="{47406265-1A5F-403B-AB4F-708DC949F10F}" type="presOf" srcId="{A43216DE-47F0-45EB-A08B-BA9E53545F15}" destId="{040E31B8-51E8-446D-8113-90EDC068DD5B}" srcOrd="0" destOrd="0" presId="urn:microsoft.com/office/officeart/2008/layout/LinedList"/>
    <dgm:cxn modelId="{A7021266-E9B5-41D1-9355-E03512ECEDAC}" type="presOf" srcId="{02284667-DA9E-47B2-8F4B-257585F5FAE7}" destId="{B5A1C408-CE3F-4BF8-9D85-ED176C2F1E5F}" srcOrd="0" destOrd="0" presId="urn:microsoft.com/office/officeart/2008/layout/LinedList"/>
    <dgm:cxn modelId="{4D353F6F-EA1C-4D67-B39F-CECB1E13565D}" type="presOf" srcId="{D8B0A9BE-C7BA-4BCE-A1DF-777C1423C681}" destId="{43CF5B62-E4E9-4A64-8C75-C6F929FEF689}" srcOrd="0" destOrd="0" presId="urn:microsoft.com/office/officeart/2008/layout/LinedList"/>
    <dgm:cxn modelId="{80051B72-9195-4DD3-AD58-06F2329B108D}" srcId="{5781ED44-3E45-4444-80AB-1417D40811AB}" destId="{1FC8110E-E231-495E-9EF5-40F486CD1710}" srcOrd="0" destOrd="0" parTransId="{25E59B41-0E43-417D-89F8-BBA1320128FB}" sibTransId="{DC1A58E2-C942-4978-AA7F-01BE4F758B0B}"/>
    <dgm:cxn modelId="{31B12A85-24AB-4E07-B337-CDAABA6C5599}" srcId="{5781ED44-3E45-4444-80AB-1417D40811AB}" destId="{02284667-DA9E-47B2-8F4B-257585F5FAE7}" srcOrd="4" destOrd="0" parTransId="{5C1F24D4-FD9B-4B58-9648-C10E831D0C4D}" sibTransId="{1C6BB781-2C86-4583-9BD7-644552DE09E5}"/>
    <dgm:cxn modelId="{40060986-B1F7-4FFE-90B9-53735DD761B8}" type="presOf" srcId="{21410F7A-6117-4785-9B7D-D13FD8573F6B}" destId="{EA82E624-BC6F-4B88-AF12-70EF2ED003F5}" srcOrd="0" destOrd="0" presId="urn:microsoft.com/office/officeart/2008/layout/LinedList"/>
    <dgm:cxn modelId="{92371788-EA61-450A-B0BE-B5D205DFFAAD}" srcId="{5781ED44-3E45-4444-80AB-1417D40811AB}" destId="{D8B0A9BE-C7BA-4BCE-A1DF-777C1423C681}" srcOrd="6" destOrd="0" parTransId="{408BBEE1-DD12-4676-8116-8482297B60CD}" sibTransId="{5953549B-F3B6-45B3-B0AF-A35040756C87}"/>
    <dgm:cxn modelId="{833F6B90-096D-4C1C-B13F-844AB46E650E}" srcId="{5781ED44-3E45-4444-80AB-1417D40811AB}" destId="{586F4FCF-933E-4065-90E4-81C35717C348}" srcOrd="3" destOrd="0" parTransId="{4C8FEC6B-476A-447D-B77F-C49DB949C11E}" sibTransId="{25393D36-F98F-4ACA-BDAE-FE401B1D8D0F}"/>
    <dgm:cxn modelId="{323BC991-82E6-4E33-933F-2D783718471F}" srcId="{5781ED44-3E45-4444-80AB-1417D40811AB}" destId="{A43216DE-47F0-45EB-A08B-BA9E53545F15}" srcOrd="1" destOrd="0" parTransId="{943B955F-8A0C-4432-BFA8-5C2A7D48E59C}" sibTransId="{691F49E8-7EE7-4A1C-A7AB-15D3724A4C27}"/>
    <dgm:cxn modelId="{A8B6B4B2-539A-4B4A-8464-EC6496B74D16}" srcId="{5781ED44-3E45-4444-80AB-1417D40811AB}" destId="{21410F7A-6117-4785-9B7D-D13FD8573F6B}" srcOrd="5" destOrd="0" parTransId="{FFA9A074-F10D-4550-8397-71598E1F5F6D}" sibTransId="{18465457-B615-4E9B-A11C-D2F9BA9F1B0E}"/>
    <dgm:cxn modelId="{69FB2BEA-5C68-4646-BCBF-4AB422EFF8D6}" srcId="{5781ED44-3E45-4444-80AB-1417D40811AB}" destId="{5376B120-44A0-4431-B6A8-C3DDDEED728D}" srcOrd="2" destOrd="0" parTransId="{11F779EB-82E8-43D1-900E-57D1668A16B8}" sibTransId="{9E5C7327-C9A5-425C-9A8A-7362654A8FFB}"/>
    <dgm:cxn modelId="{5B1A1AF8-6A37-4BFE-BE85-D5E64EF59A89}" type="presOf" srcId="{586F4FCF-933E-4065-90E4-81C35717C348}" destId="{0B6DA448-986C-46A1-AB2E-CE47DE7A2E5C}" srcOrd="0" destOrd="0" presId="urn:microsoft.com/office/officeart/2008/layout/LinedList"/>
    <dgm:cxn modelId="{E85035F8-75B0-4268-8CD6-DA187AF558C5}" type="presOf" srcId="{5376B120-44A0-4431-B6A8-C3DDDEED728D}" destId="{A6A435CD-B51E-4E78-BCBE-523BDAC7B87C}" srcOrd="0" destOrd="0" presId="urn:microsoft.com/office/officeart/2008/layout/LinedList"/>
    <dgm:cxn modelId="{B7CEE9FB-872B-4A50-BD5B-B282097565D6}" type="presParOf" srcId="{583B8F83-F978-49B6-816F-5D53DD0BCD7D}" destId="{253235CD-2283-41B7-9AC8-91CB9784E300}" srcOrd="0" destOrd="0" presId="urn:microsoft.com/office/officeart/2008/layout/LinedList"/>
    <dgm:cxn modelId="{9048858B-D7EF-42D8-92E6-9E947AF36440}" type="presParOf" srcId="{583B8F83-F978-49B6-816F-5D53DD0BCD7D}" destId="{FD43820C-985E-430E-8AA2-FA8805D62C64}" srcOrd="1" destOrd="0" presId="urn:microsoft.com/office/officeart/2008/layout/LinedList"/>
    <dgm:cxn modelId="{1A2E3840-8D1A-4916-827A-DE82B2503317}" type="presParOf" srcId="{FD43820C-985E-430E-8AA2-FA8805D62C64}" destId="{30A50380-D59B-44E3-914A-B14C8E5E1274}" srcOrd="0" destOrd="0" presId="urn:microsoft.com/office/officeart/2008/layout/LinedList"/>
    <dgm:cxn modelId="{3A968F7B-A032-4E71-BC84-A7D84CD2317E}" type="presParOf" srcId="{FD43820C-985E-430E-8AA2-FA8805D62C64}" destId="{57382AF0-4EB4-443C-8694-46CD3FDCDB08}" srcOrd="1" destOrd="0" presId="urn:microsoft.com/office/officeart/2008/layout/LinedList"/>
    <dgm:cxn modelId="{ED1E6776-F40F-4286-9C12-3C806B0B3C5D}" type="presParOf" srcId="{583B8F83-F978-49B6-816F-5D53DD0BCD7D}" destId="{190AF5EC-EEBB-4471-8274-DF974308E055}" srcOrd="2" destOrd="0" presId="urn:microsoft.com/office/officeart/2008/layout/LinedList"/>
    <dgm:cxn modelId="{A31CF184-49E5-4EE6-A183-B1A2EB6B2708}" type="presParOf" srcId="{583B8F83-F978-49B6-816F-5D53DD0BCD7D}" destId="{995B50AB-9CDA-4EC4-9E8F-21708967D0FD}" srcOrd="3" destOrd="0" presId="urn:microsoft.com/office/officeart/2008/layout/LinedList"/>
    <dgm:cxn modelId="{8AFE08C4-A5D3-470E-BA9A-4825F806A027}" type="presParOf" srcId="{995B50AB-9CDA-4EC4-9E8F-21708967D0FD}" destId="{040E31B8-51E8-446D-8113-90EDC068DD5B}" srcOrd="0" destOrd="0" presId="urn:microsoft.com/office/officeart/2008/layout/LinedList"/>
    <dgm:cxn modelId="{24DFFB1A-AFBA-4E9A-AEA5-2248CF641C2D}" type="presParOf" srcId="{995B50AB-9CDA-4EC4-9E8F-21708967D0FD}" destId="{52D5E8C7-7A66-4A39-9967-937CDD7C4E21}" srcOrd="1" destOrd="0" presId="urn:microsoft.com/office/officeart/2008/layout/LinedList"/>
    <dgm:cxn modelId="{34684E10-3D4F-4F1C-B113-2D7AE901B428}" type="presParOf" srcId="{583B8F83-F978-49B6-816F-5D53DD0BCD7D}" destId="{CDC7D51B-3143-44E8-89E8-3B54725AFB81}" srcOrd="4" destOrd="0" presId="urn:microsoft.com/office/officeart/2008/layout/LinedList"/>
    <dgm:cxn modelId="{65140E20-049A-46CC-ABFE-6FCD6A435AD4}" type="presParOf" srcId="{583B8F83-F978-49B6-816F-5D53DD0BCD7D}" destId="{775B5953-05BE-4098-9F79-C5299306F8F1}" srcOrd="5" destOrd="0" presId="urn:microsoft.com/office/officeart/2008/layout/LinedList"/>
    <dgm:cxn modelId="{61FB3827-56A7-4830-B66E-524FED8F2755}" type="presParOf" srcId="{775B5953-05BE-4098-9F79-C5299306F8F1}" destId="{A6A435CD-B51E-4E78-BCBE-523BDAC7B87C}" srcOrd="0" destOrd="0" presId="urn:microsoft.com/office/officeart/2008/layout/LinedList"/>
    <dgm:cxn modelId="{110874D9-75C6-4F75-BA76-4F47C51AC68B}" type="presParOf" srcId="{775B5953-05BE-4098-9F79-C5299306F8F1}" destId="{76BDA808-E45B-41FB-8B20-348437A015DB}" srcOrd="1" destOrd="0" presId="urn:microsoft.com/office/officeart/2008/layout/LinedList"/>
    <dgm:cxn modelId="{4FBB10AE-7031-41D1-96D1-B598BFB6CAF3}" type="presParOf" srcId="{583B8F83-F978-49B6-816F-5D53DD0BCD7D}" destId="{0DB240E7-965F-49FE-AAE1-6BB8ACBB443C}" srcOrd="6" destOrd="0" presId="urn:microsoft.com/office/officeart/2008/layout/LinedList"/>
    <dgm:cxn modelId="{43C40220-1E7A-44D0-B32E-62296A113049}" type="presParOf" srcId="{583B8F83-F978-49B6-816F-5D53DD0BCD7D}" destId="{6516A82E-1760-4F22-A2CF-564067B91677}" srcOrd="7" destOrd="0" presId="urn:microsoft.com/office/officeart/2008/layout/LinedList"/>
    <dgm:cxn modelId="{BA87CC1D-6C33-4532-9E40-3776A573F7E7}" type="presParOf" srcId="{6516A82E-1760-4F22-A2CF-564067B91677}" destId="{0B6DA448-986C-46A1-AB2E-CE47DE7A2E5C}" srcOrd="0" destOrd="0" presId="urn:microsoft.com/office/officeart/2008/layout/LinedList"/>
    <dgm:cxn modelId="{D949E035-7A3D-4FFB-A3C4-25DD69838259}" type="presParOf" srcId="{6516A82E-1760-4F22-A2CF-564067B91677}" destId="{6961D43F-8530-44E4-B20C-91940E7A571B}" srcOrd="1" destOrd="0" presId="urn:microsoft.com/office/officeart/2008/layout/LinedList"/>
    <dgm:cxn modelId="{03C9CA57-B227-41ED-8CBC-7E9670DC7743}" type="presParOf" srcId="{583B8F83-F978-49B6-816F-5D53DD0BCD7D}" destId="{3E7C1901-4301-4E73-A5FA-6B5F58F112F3}" srcOrd="8" destOrd="0" presId="urn:microsoft.com/office/officeart/2008/layout/LinedList"/>
    <dgm:cxn modelId="{94D7D85A-387E-4CCB-A504-5C5989E0E5EF}" type="presParOf" srcId="{583B8F83-F978-49B6-816F-5D53DD0BCD7D}" destId="{79B24F5A-2E69-480C-9603-64F3C9D9E163}" srcOrd="9" destOrd="0" presId="urn:microsoft.com/office/officeart/2008/layout/LinedList"/>
    <dgm:cxn modelId="{7A59F669-4C0E-45E5-A833-366DC25D2EF2}" type="presParOf" srcId="{79B24F5A-2E69-480C-9603-64F3C9D9E163}" destId="{B5A1C408-CE3F-4BF8-9D85-ED176C2F1E5F}" srcOrd="0" destOrd="0" presId="urn:microsoft.com/office/officeart/2008/layout/LinedList"/>
    <dgm:cxn modelId="{6EAB0138-29DA-499D-B7B3-8B595AB8489B}" type="presParOf" srcId="{79B24F5A-2E69-480C-9603-64F3C9D9E163}" destId="{430FC19C-9F03-4C0D-BD02-02310F1DC8BC}" srcOrd="1" destOrd="0" presId="urn:microsoft.com/office/officeart/2008/layout/LinedList"/>
    <dgm:cxn modelId="{B9A72587-0B51-4F61-BF90-C9443E597ED1}" type="presParOf" srcId="{583B8F83-F978-49B6-816F-5D53DD0BCD7D}" destId="{1EE7C8BA-985C-412B-9456-13119FA4467C}" srcOrd="10" destOrd="0" presId="urn:microsoft.com/office/officeart/2008/layout/LinedList"/>
    <dgm:cxn modelId="{E2201E8D-023A-4F78-A3EB-6BDBFE442076}" type="presParOf" srcId="{583B8F83-F978-49B6-816F-5D53DD0BCD7D}" destId="{14A569B3-7667-401A-9DE9-44B7A1F1A661}" srcOrd="11" destOrd="0" presId="urn:microsoft.com/office/officeart/2008/layout/LinedList"/>
    <dgm:cxn modelId="{9D0373AA-E2FE-468D-80C2-0155A1D3800C}" type="presParOf" srcId="{14A569B3-7667-401A-9DE9-44B7A1F1A661}" destId="{EA82E624-BC6F-4B88-AF12-70EF2ED003F5}" srcOrd="0" destOrd="0" presId="urn:microsoft.com/office/officeart/2008/layout/LinedList"/>
    <dgm:cxn modelId="{2B7A0757-E70E-41DB-912C-98750FAB5813}" type="presParOf" srcId="{14A569B3-7667-401A-9DE9-44B7A1F1A661}" destId="{AA4EA231-D722-4AE2-B247-20097BA5F8AB}" srcOrd="1" destOrd="0" presId="urn:microsoft.com/office/officeart/2008/layout/LinedList"/>
    <dgm:cxn modelId="{B3593622-E68F-4CCA-84A0-90A6C88B0373}" type="presParOf" srcId="{583B8F83-F978-49B6-816F-5D53DD0BCD7D}" destId="{D9D8B9F6-CA90-4985-886C-FFC009F728F1}" srcOrd="12" destOrd="0" presId="urn:microsoft.com/office/officeart/2008/layout/LinedList"/>
    <dgm:cxn modelId="{BD2D8397-2997-4C3C-894C-493817BF90FD}" type="presParOf" srcId="{583B8F83-F978-49B6-816F-5D53DD0BCD7D}" destId="{F1E545AD-34BA-4145-BB49-C94CE76C5675}" srcOrd="13" destOrd="0" presId="urn:microsoft.com/office/officeart/2008/layout/LinedList"/>
    <dgm:cxn modelId="{1599FA33-C758-4EF4-B062-27F981BACCC7}" type="presParOf" srcId="{F1E545AD-34BA-4145-BB49-C94CE76C5675}" destId="{43CF5B62-E4E9-4A64-8C75-C6F929FEF689}" srcOrd="0" destOrd="0" presId="urn:microsoft.com/office/officeart/2008/layout/LinedList"/>
    <dgm:cxn modelId="{1CF365E3-51F3-4800-9AE6-786F922754AD}" type="presParOf" srcId="{F1E545AD-34BA-4145-BB49-C94CE76C5675}" destId="{BC49588C-8314-4A2B-A868-8BDCCE7D16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F4516B-94D1-4B50-B2F0-6BB2B3A929A9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ACCAF3-DA51-471A-B2F7-9002F27C9DB5}">
      <dgm:prSet custT="1"/>
      <dgm:spPr/>
      <dgm:t>
        <a:bodyPr/>
        <a:lstStyle/>
        <a:p>
          <a:r>
            <a:rPr lang="en-GB" sz="4000" dirty="0"/>
            <a:t>Before</a:t>
          </a:r>
          <a:r>
            <a:rPr lang="en-GB" sz="2200" dirty="0"/>
            <a:t>:</a:t>
          </a:r>
          <a:endParaRPr lang="en-US" sz="2200" dirty="0"/>
        </a:p>
      </dgm:t>
    </dgm:pt>
    <dgm:pt modelId="{37C48532-EEB0-468E-8DD3-10DDCA743E81}" type="parTrans" cxnId="{DA06B919-EE5A-4535-96A0-35ACFD4C14AD}">
      <dgm:prSet/>
      <dgm:spPr/>
      <dgm:t>
        <a:bodyPr/>
        <a:lstStyle/>
        <a:p>
          <a:endParaRPr lang="en-US"/>
        </a:p>
      </dgm:t>
    </dgm:pt>
    <dgm:pt modelId="{3EFA9B4C-9975-48AB-88BA-B094BA2ED535}" type="sibTrans" cxnId="{DA06B919-EE5A-4535-96A0-35ACFD4C14AD}">
      <dgm:prSet/>
      <dgm:spPr/>
      <dgm:t>
        <a:bodyPr/>
        <a:lstStyle/>
        <a:p>
          <a:endParaRPr lang="en-US"/>
        </a:p>
      </dgm:t>
    </dgm:pt>
    <dgm:pt modelId="{F6C3498D-9551-4F2A-879D-A4FC39DAD90A}">
      <dgm:prSet/>
      <dgm:spPr/>
      <dgm:t>
        <a:bodyPr/>
        <a:lstStyle/>
        <a:p>
          <a:r>
            <a:rPr lang="en-GB" b="1" dirty="0"/>
            <a:t>Focus on what you want</a:t>
          </a:r>
          <a:endParaRPr lang="en-US" b="1" dirty="0"/>
        </a:p>
      </dgm:t>
    </dgm:pt>
    <dgm:pt modelId="{3B91005F-16FA-4564-BD09-DABAAED60303}" type="parTrans" cxnId="{AD76A5E0-8767-4FEC-9E02-C04ED0D2A610}">
      <dgm:prSet/>
      <dgm:spPr/>
      <dgm:t>
        <a:bodyPr/>
        <a:lstStyle/>
        <a:p>
          <a:endParaRPr lang="en-US"/>
        </a:p>
      </dgm:t>
    </dgm:pt>
    <dgm:pt modelId="{BED0B1F6-8AB6-4B67-8786-62161A28F4C2}" type="sibTrans" cxnId="{AD76A5E0-8767-4FEC-9E02-C04ED0D2A610}">
      <dgm:prSet/>
      <dgm:spPr/>
      <dgm:t>
        <a:bodyPr/>
        <a:lstStyle/>
        <a:p>
          <a:endParaRPr lang="en-US"/>
        </a:p>
      </dgm:t>
    </dgm:pt>
    <dgm:pt modelId="{E31EFD2A-4E28-4515-BC9B-456D7116315E}">
      <dgm:prSet/>
      <dgm:spPr/>
      <dgm:t>
        <a:bodyPr/>
        <a:lstStyle/>
        <a:p>
          <a:r>
            <a:rPr lang="en-GB" b="1" dirty="0"/>
            <a:t>Learn to look</a:t>
          </a:r>
          <a:endParaRPr lang="en-US" b="1" dirty="0"/>
        </a:p>
      </dgm:t>
    </dgm:pt>
    <dgm:pt modelId="{B761D498-1E53-4961-92FD-DDBA8E010253}" type="parTrans" cxnId="{CB66972E-6EFD-4DF0-BBDB-42455D6FD3B0}">
      <dgm:prSet/>
      <dgm:spPr/>
      <dgm:t>
        <a:bodyPr/>
        <a:lstStyle/>
        <a:p>
          <a:endParaRPr lang="en-US"/>
        </a:p>
      </dgm:t>
    </dgm:pt>
    <dgm:pt modelId="{1CA3A45F-25D8-42EF-AE5B-FCD63FA25F03}" type="sibTrans" cxnId="{CB66972E-6EFD-4DF0-BBDB-42455D6FD3B0}">
      <dgm:prSet/>
      <dgm:spPr/>
      <dgm:t>
        <a:bodyPr/>
        <a:lstStyle/>
        <a:p>
          <a:endParaRPr lang="en-US"/>
        </a:p>
      </dgm:t>
    </dgm:pt>
    <dgm:pt modelId="{281B1244-3571-4DF8-8DAF-418EA467CF74}">
      <dgm:prSet/>
      <dgm:spPr/>
      <dgm:t>
        <a:bodyPr/>
        <a:lstStyle/>
        <a:p>
          <a:r>
            <a:rPr lang="en-GB" b="1" dirty="0"/>
            <a:t>Make it safe (silence or violence)</a:t>
          </a:r>
          <a:endParaRPr lang="en-US" b="1" dirty="0"/>
        </a:p>
      </dgm:t>
    </dgm:pt>
    <dgm:pt modelId="{3AB65DEB-DBA3-4471-AA5C-37BAF6575FD6}" type="parTrans" cxnId="{5CC8C140-D59B-4D4F-B308-B0FB3A2BB600}">
      <dgm:prSet/>
      <dgm:spPr/>
      <dgm:t>
        <a:bodyPr/>
        <a:lstStyle/>
        <a:p>
          <a:endParaRPr lang="en-US"/>
        </a:p>
      </dgm:t>
    </dgm:pt>
    <dgm:pt modelId="{ED8473CB-EEBC-4FCB-9976-F5CCD2213EEF}" type="sibTrans" cxnId="{5CC8C140-D59B-4D4F-B308-B0FB3A2BB600}">
      <dgm:prSet/>
      <dgm:spPr/>
      <dgm:t>
        <a:bodyPr/>
        <a:lstStyle/>
        <a:p>
          <a:endParaRPr lang="en-US"/>
        </a:p>
      </dgm:t>
    </dgm:pt>
    <dgm:pt modelId="{FE636587-05A9-4A01-839E-425D2FBBC37F}">
      <dgm:prSet/>
      <dgm:spPr/>
      <dgm:t>
        <a:bodyPr/>
        <a:lstStyle/>
        <a:p>
          <a:r>
            <a:rPr lang="en-GB" b="1" dirty="0"/>
            <a:t>Avoid “smart stories” – villain, victim or helpless</a:t>
          </a:r>
          <a:endParaRPr lang="en-US" b="1" dirty="0"/>
        </a:p>
      </dgm:t>
    </dgm:pt>
    <dgm:pt modelId="{D02CFF3D-0AC4-4E15-B38D-81093979C16B}" type="parTrans" cxnId="{4DEA19AD-5C77-432E-9BD4-072BA091D15F}">
      <dgm:prSet/>
      <dgm:spPr/>
      <dgm:t>
        <a:bodyPr/>
        <a:lstStyle/>
        <a:p>
          <a:endParaRPr lang="en-US"/>
        </a:p>
      </dgm:t>
    </dgm:pt>
    <dgm:pt modelId="{F980CCD8-E8E0-440E-90FB-674303A20357}" type="sibTrans" cxnId="{4DEA19AD-5C77-432E-9BD4-072BA091D15F}">
      <dgm:prSet/>
      <dgm:spPr/>
      <dgm:t>
        <a:bodyPr/>
        <a:lstStyle/>
        <a:p>
          <a:endParaRPr lang="en-US"/>
        </a:p>
      </dgm:t>
    </dgm:pt>
    <dgm:pt modelId="{C6C51804-0B21-461F-BE6F-8788FE8CFDB9}">
      <dgm:prSet custT="1"/>
      <dgm:spPr/>
      <dgm:t>
        <a:bodyPr/>
        <a:lstStyle/>
        <a:p>
          <a:r>
            <a:rPr lang="en-GB" sz="4000" dirty="0"/>
            <a:t>During:</a:t>
          </a:r>
          <a:endParaRPr lang="en-US" sz="4000" dirty="0"/>
        </a:p>
      </dgm:t>
    </dgm:pt>
    <dgm:pt modelId="{BBA10718-2406-49BF-9025-B1E05ABA7EF3}" type="parTrans" cxnId="{C6FD9B7F-FFFF-41C9-875A-DAF80271E244}">
      <dgm:prSet/>
      <dgm:spPr/>
      <dgm:t>
        <a:bodyPr/>
        <a:lstStyle/>
        <a:p>
          <a:endParaRPr lang="en-US"/>
        </a:p>
      </dgm:t>
    </dgm:pt>
    <dgm:pt modelId="{F8BCDE4A-297C-499A-AA56-65B6C20DA22E}" type="sibTrans" cxnId="{C6FD9B7F-FFFF-41C9-875A-DAF80271E244}">
      <dgm:prSet/>
      <dgm:spPr/>
      <dgm:t>
        <a:bodyPr/>
        <a:lstStyle/>
        <a:p>
          <a:endParaRPr lang="en-US"/>
        </a:p>
      </dgm:t>
    </dgm:pt>
    <dgm:pt modelId="{443FAAA3-8601-455D-AF43-EB8368A53F3B}">
      <dgm:prSet/>
      <dgm:spPr/>
      <dgm:t>
        <a:bodyPr/>
        <a:lstStyle/>
        <a:p>
          <a:r>
            <a:rPr lang="en-GB" b="1" dirty="0"/>
            <a:t>Share your facts</a:t>
          </a:r>
          <a:endParaRPr lang="en-US" b="1" dirty="0"/>
        </a:p>
      </dgm:t>
    </dgm:pt>
    <dgm:pt modelId="{55095036-5231-452B-907A-5C96F5E58659}" type="parTrans" cxnId="{BA583F13-5C27-4433-8CDA-92EB3A803DDE}">
      <dgm:prSet/>
      <dgm:spPr/>
      <dgm:t>
        <a:bodyPr/>
        <a:lstStyle/>
        <a:p>
          <a:endParaRPr lang="en-US"/>
        </a:p>
      </dgm:t>
    </dgm:pt>
    <dgm:pt modelId="{A2B3B5E4-F2D9-4CE8-B1FB-1C3E586A0613}" type="sibTrans" cxnId="{BA583F13-5C27-4433-8CDA-92EB3A803DDE}">
      <dgm:prSet/>
      <dgm:spPr/>
      <dgm:t>
        <a:bodyPr/>
        <a:lstStyle/>
        <a:p>
          <a:endParaRPr lang="en-US"/>
        </a:p>
      </dgm:t>
    </dgm:pt>
    <dgm:pt modelId="{1C59A0D2-D9CF-49BB-8A60-53705F1A76E3}">
      <dgm:prSet/>
      <dgm:spPr/>
      <dgm:t>
        <a:bodyPr/>
        <a:lstStyle/>
        <a:p>
          <a:r>
            <a:rPr lang="en-GB" b="1" dirty="0"/>
            <a:t>Tell your story</a:t>
          </a:r>
          <a:endParaRPr lang="en-US" b="1" dirty="0"/>
        </a:p>
      </dgm:t>
    </dgm:pt>
    <dgm:pt modelId="{4C7EF824-D5B5-446D-9B7A-F7768162C36D}" type="parTrans" cxnId="{2274669D-056C-4174-82F5-696D889BCAD5}">
      <dgm:prSet/>
      <dgm:spPr/>
      <dgm:t>
        <a:bodyPr/>
        <a:lstStyle/>
        <a:p>
          <a:endParaRPr lang="en-US"/>
        </a:p>
      </dgm:t>
    </dgm:pt>
    <dgm:pt modelId="{2C69EFCD-65BC-4AC9-90D1-83F267B48EF1}" type="sibTrans" cxnId="{2274669D-056C-4174-82F5-696D889BCAD5}">
      <dgm:prSet/>
      <dgm:spPr/>
      <dgm:t>
        <a:bodyPr/>
        <a:lstStyle/>
        <a:p>
          <a:endParaRPr lang="en-US"/>
        </a:p>
      </dgm:t>
    </dgm:pt>
    <dgm:pt modelId="{53754369-D4A8-4527-91A4-70C5C30D258F}">
      <dgm:prSet/>
      <dgm:spPr/>
      <dgm:t>
        <a:bodyPr/>
        <a:lstStyle/>
        <a:p>
          <a:r>
            <a:rPr lang="en-GB" b="1" dirty="0"/>
            <a:t>Ask for others’ paths</a:t>
          </a:r>
          <a:endParaRPr lang="en-US" b="1" dirty="0"/>
        </a:p>
      </dgm:t>
    </dgm:pt>
    <dgm:pt modelId="{82A78888-06C6-4982-AD82-205BA7E8CDC4}" type="parTrans" cxnId="{EB3B3074-46AB-48DA-A7DA-15D903B58DC1}">
      <dgm:prSet/>
      <dgm:spPr/>
      <dgm:t>
        <a:bodyPr/>
        <a:lstStyle/>
        <a:p>
          <a:endParaRPr lang="en-US"/>
        </a:p>
      </dgm:t>
    </dgm:pt>
    <dgm:pt modelId="{67631D5F-9359-4898-94D6-6A89E2623228}" type="sibTrans" cxnId="{EB3B3074-46AB-48DA-A7DA-15D903B58DC1}">
      <dgm:prSet/>
      <dgm:spPr/>
      <dgm:t>
        <a:bodyPr/>
        <a:lstStyle/>
        <a:p>
          <a:endParaRPr lang="en-US"/>
        </a:p>
      </dgm:t>
    </dgm:pt>
    <dgm:pt modelId="{9A3D42B8-21FA-49D2-B1BC-B0EA8F85E82E}">
      <dgm:prSet/>
      <dgm:spPr/>
      <dgm:t>
        <a:bodyPr/>
        <a:lstStyle/>
        <a:p>
          <a:r>
            <a:rPr lang="en-GB" b="1" dirty="0"/>
            <a:t>Talk tentatively</a:t>
          </a:r>
          <a:endParaRPr lang="en-US" b="1" dirty="0"/>
        </a:p>
      </dgm:t>
    </dgm:pt>
    <dgm:pt modelId="{72933EC4-46A3-4EE3-8347-65C78B8C9A9B}" type="parTrans" cxnId="{B4FDE778-0440-4573-B7F7-4AF6CBE671F7}">
      <dgm:prSet/>
      <dgm:spPr/>
      <dgm:t>
        <a:bodyPr/>
        <a:lstStyle/>
        <a:p>
          <a:endParaRPr lang="en-US"/>
        </a:p>
      </dgm:t>
    </dgm:pt>
    <dgm:pt modelId="{3E5723C9-3387-4958-AF2C-AE0C56E18AF4}" type="sibTrans" cxnId="{B4FDE778-0440-4573-B7F7-4AF6CBE671F7}">
      <dgm:prSet/>
      <dgm:spPr/>
      <dgm:t>
        <a:bodyPr/>
        <a:lstStyle/>
        <a:p>
          <a:endParaRPr lang="en-US"/>
        </a:p>
      </dgm:t>
    </dgm:pt>
    <dgm:pt modelId="{0DD1168D-6BA4-48F5-ABD9-57DFA03445E0}">
      <dgm:prSet/>
      <dgm:spPr/>
      <dgm:t>
        <a:bodyPr/>
        <a:lstStyle/>
        <a:p>
          <a:r>
            <a:rPr lang="en-GB" b="1" dirty="0"/>
            <a:t>Encourage testing</a:t>
          </a:r>
          <a:endParaRPr lang="en-US" b="1" dirty="0"/>
        </a:p>
      </dgm:t>
    </dgm:pt>
    <dgm:pt modelId="{0EEB40AA-B94D-435F-A400-A9E69D55C0E3}" type="parTrans" cxnId="{ACDA0055-22FE-4F8A-8F19-3B95A04E2504}">
      <dgm:prSet/>
      <dgm:spPr/>
      <dgm:t>
        <a:bodyPr/>
        <a:lstStyle/>
        <a:p>
          <a:endParaRPr lang="en-US"/>
        </a:p>
      </dgm:t>
    </dgm:pt>
    <dgm:pt modelId="{163E0751-DDFB-4DD0-8C85-A0304D5791C0}" type="sibTrans" cxnId="{ACDA0055-22FE-4F8A-8F19-3B95A04E2504}">
      <dgm:prSet/>
      <dgm:spPr/>
      <dgm:t>
        <a:bodyPr/>
        <a:lstStyle/>
        <a:p>
          <a:endParaRPr lang="en-US"/>
        </a:p>
      </dgm:t>
    </dgm:pt>
    <dgm:pt modelId="{7FF26F54-62B3-4E3D-A105-3442316C8426}" type="pres">
      <dgm:prSet presAssocID="{67F4516B-94D1-4B50-B2F0-6BB2B3A929A9}" presName="Name0" presStyleCnt="0">
        <dgm:presLayoutVars>
          <dgm:dir/>
          <dgm:animLvl val="lvl"/>
          <dgm:resizeHandles val="exact"/>
        </dgm:presLayoutVars>
      </dgm:prSet>
      <dgm:spPr/>
    </dgm:pt>
    <dgm:pt modelId="{594CBDF8-5986-44FC-8F24-42FFC41BD7CD}" type="pres">
      <dgm:prSet presAssocID="{FFACCAF3-DA51-471A-B2F7-9002F27C9DB5}" presName="composite" presStyleCnt="0"/>
      <dgm:spPr/>
    </dgm:pt>
    <dgm:pt modelId="{890DF65F-6362-430D-AF92-0A5FDFBE0335}" type="pres">
      <dgm:prSet presAssocID="{FFACCAF3-DA51-471A-B2F7-9002F27C9DB5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F263F75-1445-46AA-A5FB-85FD55CAAE13}" type="pres">
      <dgm:prSet presAssocID="{FFACCAF3-DA51-471A-B2F7-9002F27C9DB5}" presName="desTx" presStyleLbl="revTx" presStyleIdx="0" presStyleCnt="2">
        <dgm:presLayoutVars>
          <dgm:bulletEnabled val="1"/>
        </dgm:presLayoutVars>
      </dgm:prSet>
      <dgm:spPr/>
    </dgm:pt>
    <dgm:pt modelId="{35E8587B-0FC4-4DB4-AFDE-61BF736500FB}" type="pres">
      <dgm:prSet presAssocID="{3EFA9B4C-9975-48AB-88BA-B094BA2ED535}" presName="space" presStyleCnt="0"/>
      <dgm:spPr/>
    </dgm:pt>
    <dgm:pt modelId="{EE3FF5B2-D493-4BBC-89D0-25C7E631EAD2}" type="pres">
      <dgm:prSet presAssocID="{C6C51804-0B21-461F-BE6F-8788FE8CFDB9}" presName="composite" presStyleCnt="0"/>
      <dgm:spPr/>
    </dgm:pt>
    <dgm:pt modelId="{970D52F6-9027-4C9D-BBF5-707616F67DB7}" type="pres">
      <dgm:prSet presAssocID="{C6C51804-0B21-461F-BE6F-8788FE8CFDB9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B6057171-32A2-492A-8467-5A788EF14A58}" type="pres">
      <dgm:prSet presAssocID="{C6C51804-0B21-461F-BE6F-8788FE8CFDB9}" presName="desTx" presStyleLbl="revTx" presStyleIdx="1" presStyleCnt="2">
        <dgm:presLayoutVars>
          <dgm:bulletEnabled val="1"/>
        </dgm:presLayoutVars>
      </dgm:prSet>
      <dgm:spPr/>
    </dgm:pt>
  </dgm:ptLst>
  <dgm:cxnLst>
    <dgm:cxn modelId="{BA583F13-5C27-4433-8CDA-92EB3A803DDE}" srcId="{C6C51804-0B21-461F-BE6F-8788FE8CFDB9}" destId="{443FAAA3-8601-455D-AF43-EB8368A53F3B}" srcOrd="0" destOrd="0" parTransId="{55095036-5231-452B-907A-5C96F5E58659}" sibTransId="{A2B3B5E4-F2D9-4CE8-B1FB-1C3E586A0613}"/>
    <dgm:cxn modelId="{0A37AB17-945B-43AE-8824-307D7D45E897}" type="presOf" srcId="{F6C3498D-9551-4F2A-879D-A4FC39DAD90A}" destId="{BF263F75-1445-46AA-A5FB-85FD55CAAE13}" srcOrd="0" destOrd="0" presId="urn:microsoft.com/office/officeart/2005/8/layout/chevron1"/>
    <dgm:cxn modelId="{DA06B919-EE5A-4535-96A0-35ACFD4C14AD}" srcId="{67F4516B-94D1-4B50-B2F0-6BB2B3A929A9}" destId="{FFACCAF3-DA51-471A-B2F7-9002F27C9DB5}" srcOrd="0" destOrd="0" parTransId="{37C48532-EEB0-468E-8DD3-10DDCA743E81}" sibTransId="{3EFA9B4C-9975-48AB-88BA-B094BA2ED535}"/>
    <dgm:cxn modelId="{CB66972E-6EFD-4DF0-BBDB-42455D6FD3B0}" srcId="{FFACCAF3-DA51-471A-B2F7-9002F27C9DB5}" destId="{E31EFD2A-4E28-4515-BC9B-456D7116315E}" srcOrd="1" destOrd="0" parTransId="{B761D498-1E53-4961-92FD-DDBA8E010253}" sibTransId="{1CA3A45F-25D8-42EF-AE5B-FCD63FA25F03}"/>
    <dgm:cxn modelId="{5CC8C140-D59B-4D4F-B308-B0FB3A2BB600}" srcId="{FFACCAF3-DA51-471A-B2F7-9002F27C9DB5}" destId="{281B1244-3571-4DF8-8DAF-418EA467CF74}" srcOrd="2" destOrd="0" parTransId="{3AB65DEB-DBA3-4471-AA5C-37BAF6575FD6}" sibTransId="{ED8473CB-EEBC-4FCB-9976-F5CCD2213EEF}"/>
    <dgm:cxn modelId="{826A2042-F59C-4841-92A9-0EE3CF48B7D7}" type="presOf" srcId="{281B1244-3571-4DF8-8DAF-418EA467CF74}" destId="{BF263F75-1445-46AA-A5FB-85FD55CAAE13}" srcOrd="0" destOrd="2" presId="urn:microsoft.com/office/officeart/2005/8/layout/chevron1"/>
    <dgm:cxn modelId="{A4B9F762-1C03-45F6-A2D1-7D02A9AD91A5}" type="presOf" srcId="{9A3D42B8-21FA-49D2-B1BC-B0EA8F85E82E}" destId="{B6057171-32A2-492A-8467-5A788EF14A58}" srcOrd="0" destOrd="3" presId="urn:microsoft.com/office/officeart/2005/8/layout/chevron1"/>
    <dgm:cxn modelId="{4FB5CA67-E570-4345-978E-4845741ED2A4}" type="presOf" srcId="{1C59A0D2-D9CF-49BB-8A60-53705F1A76E3}" destId="{B6057171-32A2-492A-8467-5A788EF14A58}" srcOrd="0" destOrd="1" presId="urn:microsoft.com/office/officeart/2005/8/layout/chevron1"/>
    <dgm:cxn modelId="{EB3B3074-46AB-48DA-A7DA-15D903B58DC1}" srcId="{C6C51804-0B21-461F-BE6F-8788FE8CFDB9}" destId="{53754369-D4A8-4527-91A4-70C5C30D258F}" srcOrd="2" destOrd="0" parTransId="{82A78888-06C6-4982-AD82-205BA7E8CDC4}" sibTransId="{67631D5F-9359-4898-94D6-6A89E2623228}"/>
    <dgm:cxn modelId="{ACDA0055-22FE-4F8A-8F19-3B95A04E2504}" srcId="{C6C51804-0B21-461F-BE6F-8788FE8CFDB9}" destId="{0DD1168D-6BA4-48F5-ABD9-57DFA03445E0}" srcOrd="4" destOrd="0" parTransId="{0EEB40AA-B94D-435F-A400-A9E69D55C0E3}" sibTransId="{163E0751-DDFB-4DD0-8C85-A0304D5791C0}"/>
    <dgm:cxn modelId="{B4FDE778-0440-4573-B7F7-4AF6CBE671F7}" srcId="{C6C51804-0B21-461F-BE6F-8788FE8CFDB9}" destId="{9A3D42B8-21FA-49D2-B1BC-B0EA8F85E82E}" srcOrd="3" destOrd="0" parTransId="{72933EC4-46A3-4EE3-8347-65C78B8C9A9B}" sibTransId="{3E5723C9-3387-4958-AF2C-AE0C56E18AF4}"/>
    <dgm:cxn modelId="{C6FD9B7F-FFFF-41C9-875A-DAF80271E244}" srcId="{67F4516B-94D1-4B50-B2F0-6BB2B3A929A9}" destId="{C6C51804-0B21-461F-BE6F-8788FE8CFDB9}" srcOrd="1" destOrd="0" parTransId="{BBA10718-2406-49BF-9025-B1E05ABA7EF3}" sibTransId="{F8BCDE4A-297C-499A-AA56-65B6C20DA22E}"/>
    <dgm:cxn modelId="{17B20496-0396-48D7-AFBF-B7403225C1D4}" type="presOf" srcId="{67F4516B-94D1-4B50-B2F0-6BB2B3A929A9}" destId="{7FF26F54-62B3-4E3D-A105-3442316C8426}" srcOrd="0" destOrd="0" presId="urn:microsoft.com/office/officeart/2005/8/layout/chevron1"/>
    <dgm:cxn modelId="{2274669D-056C-4174-82F5-696D889BCAD5}" srcId="{C6C51804-0B21-461F-BE6F-8788FE8CFDB9}" destId="{1C59A0D2-D9CF-49BB-8A60-53705F1A76E3}" srcOrd="1" destOrd="0" parTransId="{4C7EF824-D5B5-446D-9B7A-F7768162C36D}" sibTransId="{2C69EFCD-65BC-4AC9-90D1-83F267B48EF1}"/>
    <dgm:cxn modelId="{A538D1A6-22D5-44D0-8D4F-A2FB6CDF7929}" type="presOf" srcId="{0DD1168D-6BA4-48F5-ABD9-57DFA03445E0}" destId="{B6057171-32A2-492A-8467-5A788EF14A58}" srcOrd="0" destOrd="4" presId="urn:microsoft.com/office/officeart/2005/8/layout/chevron1"/>
    <dgm:cxn modelId="{4DEA19AD-5C77-432E-9BD4-072BA091D15F}" srcId="{FFACCAF3-DA51-471A-B2F7-9002F27C9DB5}" destId="{FE636587-05A9-4A01-839E-425D2FBBC37F}" srcOrd="3" destOrd="0" parTransId="{D02CFF3D-0AC4-4E15-B38D-81093979C16B}" sibTransId="{F980CCD8-E8E0-440E-90FB-674303A20357}"/>
    <dgm:cxn modelId="{7C8E60B4-CDD0-434F-BEF4-D8A074D8D66A}" type="presOf" srcId="{C6C51804-0B21-461F-BE6F-8788FE8CFDB9}" destId="{970D52F6-9027-4C9D-BBF5-707616F67DB7}" srcOrd="0" destOrd="0" presId="urn:microsoft.com/office/officeart/2005/8/layout/chevron1"/>
    <dgm:cxn modelId="{B29260B9-8234-4C61-9561-9D22106E8432}" type="presOf" srcId="{E31EFD2A-4E28-4515-BC9B-456D7116315E}" destId="{BF263F75-1445-46AA-A5FB-85FD55CAAE13}" srcOrd="0" destOrd="1" presId="urn:microsoft.com/office/officeart/2005/8/layout/chevron1"/>
    <dgm:cxn modelId="{BC71C4CC-088D-4995-B6DA-284055098840}" type="presOf" srcId="{443FAAA3-8601-455D-AF43-EB8368A53F3B}" destId="{B6057171-32A2-492A-8467-5A788EF14A58}" srcOrd="0" destOrd="0" presId="urn:microsoft.com/office/officeart/2005/8/layout/chevron1"/>
    <dgm:cxn modelId="{4F8F01D8-78DB-437F-A20C-0BD7B9AE48C5}" type="presOf" srcId="{FE636587-05A9-4A01-839E-425D2FBBC37F}" destId="{BF263F75-1445-46AA-A5FB-85FD55CAAE13}" srcOrd="0" destOrd="3" presId="urn:microsoft.com/office/officeart/2005/8/layout/chevron1"/>
    <dgm:cxn modelId="{7A4787DE-8521-4313-9C4C-5B13B0AC9056}" type="presOf" srcId="{FFACCAF3-DA51-471A-B2F7-9002F27C9DB5}" destId="{890DF65F-6362-430D-AF92-0A5FDFBE0335}" srcOrd="0" destOrd="0" presId="urn:microsoft.com/office/officeart/2005/8/layout/chevron1"/>
    <dgm:cxn modelId="{AD76A5E0-8767-4FEC-9E02-C04ED0D2A610}" srcId="{FFACCAF3-DA51-471A-B2F7-9002F27C9DB5}" destId="{F6C3498D-9551-4F2A-879D-A4FC39DAD90A}" srcOrd="0" destOrd="0" parTransId="{3B91005F-16FA-4564-BD09-DABAAED60303}" sibTransId="{BED0B1F6-8AB6-4B67-8786-62161A28F4C2}"/>
    <dgm:cxn modelId="{BE811AE2-F686-450B-856E-51284EDE2D23}" type="presOf" srcId="{53754369-D4A8-4527-91A4-70C5C30D258F}" destId="{B6057171-32A2-492A-8467-5A788EF14A58}" srcOrd="0" destOrd="2" presId="urn:microsoft.com/office/officeart/2005/8/layout/chevron1"/>
    <dgm:cxn modelId="{213604D8-728A-42D2-8613-99964AEA4DC6}" type="presParOf" srcId="{7FF26F54-62B3-4E3D-A105-3442316C8426}" destId="{594CBDF8-5986-44FC-8F24-42FFC41BD7CD}" srcOrd="0" destOrd="0" presId="urn:microsoft.com/office/officeart/2005/8/layout/chevron1"/>
    <dgm:cxn modelId="{733BE636-2B60-46FB-9C02-AB69C3CD64ED}" type="presParOf" srcId="{594CBDF8-5986-44FC-8F24-42FFC41BD7CD}" destId="{890DF65F-6362-430D-AF92-0A5FDFBE0335}" srcOrd="0" destOrd="0" presId="urn:microsoft.com/office/officeart/2005/8/layout/chevron1"/>
    <dgm:cxn modelId="{7D809129-1CB1-47CB-AE1D-551686E6D544}" type="presParOf" srcId="{594CBDF8-5986-44FC-8F24-42FFC41BD7CD}" destId="{BF263F75-1445-46AA-A5FB-85FD55CAAE13}" srcOrd="1" destOrd="0" presId="urn:microsoft.com/office/officeart/2005/8/layout/chevron1"/>
    <dgm:cxn modelId="{FB656ECF-4F86-41B8-B3E3-404CA0E73D5F}" type="presParOf" srcId="{7FF26F54-62B3-4E3D-A105-3442316C8426}" destId="{35E8587B-0FC4-4DB4-AFDE-61BF736500FB}" srcOrd="1" destOrd="0" presId="urn:microsoft.com/office/officeart/2005/8/layout/chevron1"/>
    <dgm:cxn modelId="{5F92FE5F-520E-4174-B4C3-0FB68E716EEA}" type="presParOf" srcId="{7FF26F54-62B3-4E3D-A105-3442316C8426}" destId="{EE3FF5B2-D493-4BBC-89D0-25C7E631EAD2}" srcOrd="2" destOrd="0" presId="urn:microsoft.com/office/officeart/2005/8/layout/chevron1"/>
    <dgm:cxn modelId="{6BEDBFA8-BE84-4604-84DF-2743281E23AB}" type="presParOf" srcId="{EE3FF5B2-D493-4BBC-89D0-25C7E631EAD2}" destId="{970D52F6-9027-4C9D-BBF5-707616F67DB7}" srcOrd="0" destOrd="0" presId="urn:microsoft.com/office/officeart/2005/8/layout/chevron1"/>
    <dgm:cxn modelId="{BB0EFFC9-A403-4DCF-B1C7-E3FB986B03AA}" type="presParOf" srcId="{EE3FF5B2-D493-4BBC-89D0-25C7E631EAD2}" destId="{B6057171-32A2-492A-8467-5A788EF14A5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F3DF-2990-415F-9E0D-26CEA0CF0A1B}">
      <dsp:nvSpPr>
        <dsp:cNvPr id="0" name=""/>
        <dsp:cNvSpPr/>
      </dsp:nvSpPr>
      <dsp:spPr>
        <a:xfrm>
          <a:off x="0" y="401"/>
          <a:ext cx="109061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C025A-FE71-4218-AE8B-BF6BA8AC5485}">
      <dsp:nvSpPr>
        <dsp:cNvPr id="0" name=""/>
        <dsp:cNvSpPr/>
      </dsp:nvSpPr>
      <dsp:spPr>
        <a:xfrm>
          <a:off x="0" y="401"/>
          <a:ext cx="10906125" cy="65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 work as a Lead Developer in Scott Logic – a software consultancy</a:t>
          </a:r>
          <a:endParaRPr lang="en-US" sz="2700" kern="1200"/>
        </a:p>
      </dsp:txBody>
      <dsp:txXfrm>
        <a:off x="0" y="401"/>
        <a:ext cx="10906125" cy="657064"/>
      </dsp:txXfrm>
    </dsp:sp>
    <dsp:sp modelId="{51487DD7-FC3A-413B-B8BC-7060A93F6DC1}">
      <dsp:nvSpPr>
        <dsp:cNvPr id="0" name=""/>
        <dsp:cNvSpPr/>
      </dsp:nvSpPr>
      <dsp:spPr>
        <a:xfrm>
          <a:off x="0" y="657465"/>
          <a:ext cx="109061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2A4FB-699E-40CC-B8C8-1F1DD247082B}">
      <dsp:nvSpPr>
        <dsp:cNvPr id="0" name=""/>
        <dsp:cNvSpPr/>
      </dsp:nvSpPr>
      <dsp:spPr>
        <a:xfrm>
          <a:off x="0" y="657465"/>
          <a:ext cx="10906125" cy="65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 worked as a Software Architect</a:t>
          </a:r>
          <a:endParaRPr lang="en-US" sz="2700" kern="1200"/>
        </a:p>
      </dsp:txBody>
      <dsp:txXfrm>
        <a:off x="0" y="657465"/>
        <a:ext cx="10906125" cy="657064"/>
      </dsp:txXfrm>
    </dsp:sp>
    <dsp:sp modelId="{3B7051FF-30E2-4BA7-AF06-4BB15ECF0DDB}">
      <dsp:nvSpPr>
        <dsp:cNvPr id="0" name=""/>
        <dsp:cNvSpPr/>
      </dsp:nvSpPr>
      <dsp:spPr>
        <a:xfrm>
          <a:off x="0" y="1314530"/>
          <a:ext cx="1090612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8E7CB-ED9B-491E-AA9C-05949C51BE23}">
      <dsp:nvSpPr>
        <dsp:cNvPr id="0" name=""/>
        <dsp:cNvSpPr/>
      </dsp:nvSpPr>
      <dsp:spPr>
        <a:xfrm>
          <a:off x="0" y="1314530"/>
          <a:ext cx="10906125" cy="65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 used to be a Business Consultant</a:t>
          </a:r>
          <a:endParaRPr lang="en-US" sz="2700" kern="1200"/>
        </a:p>
      </dsp:txBody>
      <dsp:txXfrm>
        <a:off x="0" y="1314530"/>
        <a:ext cx="10906125" cy="657064"/>
      </dsp:txXfrm>
    </dsp:sp>
    <dsp:sp modelId="{64216199-306D-4E47-9068-305849A8928F}">
      <dsp:nvSpPr>
        <dsp:cNvPr id="0" name=""/>
        <dsp:cNvSpPr/>
      </dsp:nvSpPr>
      <dsp:spPr>
        <a:xfrm>
          <a:off x="0" y="1971594"/>
          <a:ext cx="109061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99414-5C43-4242-B778-C15DE1E14193}">
      <dsp:nvSpPr>
        <dsp:cNvPr id="0" name=""/>
        <dsp:cNvSpPr/>
      </dsp:nvSpPr>
      <dsp:spPr>
        <a:xfrm>
          <a:off x="0" y="1971594"/>
          <a:ext cx="10906125" cy="65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 blog at </a:t>
          </a:r>
          <a:r>
            <a:rPr lang="en-GB" sz="2700" kern="1200">
              <a:hlinkClick xmlns:r="http://schemas.openxmlformats.org/officeDocument/2006/relationships" r:id="rId1"/>
            </a:rPr>
            <a:t>https://e4developer.com</a:t>
          </a:r>
          <a:r>
            <a:rPr lang="en-GB" sz="2700" kern="1200"/>
            <a:t> and </a:t>
          </a:r>
          <a:r>
            <a:rPr lang="en-GB" sz="2700" kern="1200">
              <a:hlinkClick xmlns:r="http://schemas.openxmlformats.org/officeDocument/2006/relationships" r:id="rId2"/>
            </a:rPr>
            <a:t>https://blog.scottlogic.com</a:t>
          </a:r>
          <a:r>
            <a:rPr lang="en-GB" sz="2700" kern="1200"/>
            <a:t> </a:t>
          </a:r>
          <a:endParaRPr lang="en-US" sz="2700" kern="1200"/>
        </a:p>
      </dsp:txBody>
      <dsp:txXfrm>
        <a:off x="0" y="1971594"/>
        <a:ext cx="10906125" cy="657064"/>
      </dsp:txXfrm>
    </dsp:sp>
    <dsp:sp modelId="{C2CADD88-C8AD-4F16-9555-7A1863410051}">
      <dsp:nvSpPr>
        <dsp:cNvPr id="0" name=""/>
        <dsp:cNvSpPr/>
      </dsp:nvSpPr>
      <dsp:spPr>
        <a:xfrm>
          <a:off x="0" y="2628659"/>
          <a:ext cx="1090612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04B1E-1AA1-4FF2-B655-EE4557A2633E}">
      <dsp:nvSpPr>
        <dsp:cNvPr id="0" name=""/>
        <dsp:cNvSpPr/>
      </dsp:nvSpPr>
      <dsp:spPr>
        <a:xfrm>
          <a:off x="0" y="2628659"/>
          <a:ext cx="10906125" cy="65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 enjoy working with people</a:t>
          </a:r>
          <a:endParaRPr lang="en-US" sz="2700" kern="1200"/>
        </a:p>
      </dsp:txBody>
      <dsp:txXfrm>
        <a:off x="0" y="2628659"/>
        <a:ext cx="10906125" cy="6570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6112B-79CB-4F63-8E21-06BE494FB7DC}">
      <dsp:nvSpPr>
        <dsp:cNvPr id="0" name=""/>
        <dsp:cNvSpPr/>
      </dsp:nvSpPr>
      <dsp:spPr>
        <a:xfrm>
          <a:off x="0" y="12195"/>
          <a:ext cx="6692813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We are all in Sales now</a:t>
          </a:r>
          <a:endParaRPr lang="en-US" sz="3100" kern="1200"/>
        </a:p>
      </dsp:txBody>
      <dsp:txXfrm>
        <a:off x="35411" y="47606"/>
        <a:ext cx="6621991" cy="654577"/>
      </dsp:txXfrm>
    </dsp:sp>
    <dsp:sp modelId="{DB0A61D3-D829-4D2B-9D04-B550394F9C51}">
      <dsp:nvSpPr>
        <dsp:cNvPr id="0" name=""/>
        <dsp:cNvSpPr/>
      </dsp:nvSpPr>
      <dsp:spPr>
        <a:xfrm>
          <a:off x="0" y="826875"/>
          <a:ext cx="6692813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Caveat emptor -&gt; Caveat venditor</a:t>
          </a:r>
          <a:endParaRPr lang="en-US" sz="3100" kern="1200"/>
        </a:p>
      </dsp:txBody>
      <dsp:txXfrm>
        <a:off x="35411" y="862286"/>
        <a:ext cx="6621991" cy="654577"/>
      </dsp:txXfrm>
    </dsp:sp>
    <dsp:sp modelId="{BD8AEFDA-B6E9-4E43-9E52-B04917C75F7F}">
      <dsp:nvSpPr>
        <dsp:cNvPr id="0" name=""/>
        <dsp:cNvSpPr/>
      </dsp:nvSpPr>
      <dsp:spPr>
        <a:xfrm>
          <a:off x="0" y="1641555"/>
          <a:ext cx="6692813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Attunement</a:t>
          </a:r>
          <a:endParaRPr lang="en-US" sz="3100" kern="1200"/>
        </a:p>
      </dsp:txBody>
      <dsp:txXfrm>
        <a:off x="35411" y="1676966"/>
        <a:ext cx="6621991" cy="654577"/>
      </dsp:txXfrm>
    </dsp:sp>
    <dsp:sp modelId="{C067ED3B-A7CF-4D4E-A166-4569831D5E55}">
      <dsp:nvSpPr>
        <dsp:cNvPr id="0" name=""/>
        <dsp:cNvSpPr/>
      </dsp:nvSpPr>
      <dsp:spPr>
        <a:xfrm>
          <a:off x="0" y="2456235"/>
          <a:ext cx="6692813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Clarity</a:t>
          </a:r>
          <a:endParaRPr lang="en-US" sz="3100" kern="1200"/>
        </a:p>
      </dsp:txBody>
      <dsp:txXfrm>
        <a:off x="35411" y="2491646"/>
        <a:ext cx="6621991" cy="654577"/>
      </dsp:txXfrm>
    </dsp:sp>
    <dsp:sp modelId="{F3CFA41C-1749-4FAA-9F01-7D7EA346C283}">
      <dsp:nvSpPr>
        <dsp:cNvPr id="0" name=""/>
        <dsp:cNvSpPr/>
      </dsp:nvSpPr>
      <dsp:spPr>
        <a:xfrm>
          <a:off x="0" y="3270915"/>
          <a:ext cx="6692813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Pitch</a:t>
          </a:r>
          <a:endParaRPr lang="en-US" sz="3100" kern="1200"/>
        </a:p>
      </dsp:txBody>
      <dsp:txXfrm>
        <a:off x="35411" y="3306326"/>
        <a:ext cx="6621991" cy="654577"/>
      </dsp:txXfrm>
    </dsp:sp>
    <dsp:sp modelId="{6E2C3CD8-5AE1-4966-B141-8FBDFCF80B7F}">
      <dsp:nvSpPr>
        <dsp:cNvPr id="0" name=""/>
        <dsp:cNvSpPr/>
      </dsp:nvSpPr>
      <dsp:spPr>
        <a:xfrm>
          <a:off x="0" y="4085595"/>
          <a:ext cx="6692813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Service</a:t>
          </a:r>
          <a:endParaRPr lang="en-US" sz="3100" kern="1200"/>
        </a:p>
      </dsp:txBody>
      <dsp:txXfrm>
        <a:off x="35411" y="4121006"/>
        <a:ext cx="6621991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D9CF4-D1FC-4F38-93C8-D01B2CB3EEA7}">
      <dsp:nvSpPr>
        <dsp:cNvPr id="0" name=""/>
        <dsp:cNvSpPr/>
      </dsp:nvSpPr>
      <dsp:spPr>
        <a:xfrm>
          <a:off x="3195" y="798333"/>
          <a:ext cx="2281339" cy="144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CEB8BB-7485-4DBF-872E-7D409A6CD357}">
      <dsp:nvSpPr>
        <dsp:cNvPr id="0" name=""/>
        <dsp:cNvSpPr/>
      </dsp:nvSpPr>
      <dsp:spPr>
        <a:xfrm>
          <a:off x="256677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Different projects every 4 – 24 months</a:t>
          </a:r>
          <a:endParaRPr lang="en-US" sz="2400" kern="1200"/>
        </a:p>
      </dsp:txBody>
      <dsp:txXfrm>
        <a:off x="299107" y="1081571"/>
        <a:ext cx="2196479" cy="1363790"/>
      </dsp:txXfrm>
    </dsp:sp>
    <dsp:sp modelId="{332FECEB-DA44-459B-ADE1-A88E6B2CF9EA}">
      <dsp:nvSpPr>
        <dsp:cNvPr id="0" name=""/>
        <dsp:cNvSpPr/>
      </dsp:nvSpPr>
      <dsp:spPr>
        <a:xfrm>
          <a:off x="2791499" y="798333"/>
          <a:ext cx="2281339" cy="144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32CF0-856B-47FB-94DC-31F3270971A2}">
      <dsp:nvSpPr>
        <dsp:cNvPr id="0" name=""/>
        <dsp:cNvSpPr/>
      </dsp:nvSpPr>
      <dsp:spPr>
        <a:xfrm>
          <a:off x="3044981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Different people</a:t>
          </a:r>
          <a:endParaRPr lang="en-US" sz="2400" kern="1200"/>
        </a:p>
      </dsp:txBody>
      <dsp:txXfrm>
        <a:off x="3087411" y="1081571"/>
        <a:ext cx="2196479" cy="1363790"/>
      </dsp:txXfrm>
    </dsp:sp>
    <dsp:sp modelId="{7471B76B-128B-4FB8-8295-D1BB1F06E49C}">
      <dsp:nvSpPr>
        <dsp:cNvPr id="0" name=""/>
        <dsp:cNvSpPr/>
      </dsp:nvSpPr>
      <dsp:spPr>
        <a:xfrm>
          <a:off x="5579803" y="798333"/>
          <a:ext cx="2281339" cy="144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40B98-A118-4ADD-99B2-958B8FE799F1}">
      <dsp:nvSpPr>
        <dsp:cNvPr id="0" name=""/>
        <dsp:cNvSpPr/>
      </dsp:nvSpPr>
      <dsp:spPr>
        <a:xfrm>
          <a:off x="5833285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Different technologies</a:t>
          </a:r>
          <a:endParaRPr lang="en-US" sz="2400" kern="1200"/>
        </a:p>
      </dsp:txBody>
      <dsp:txXfrm>
        <a:off x="5875715" y="1081571"/>
        <a:ext cx="2196479" cy="1363790"/>
      </dsp:txXfrm>
    </dsp:sp>
    <dsp:sp modelId="{38239A2B-5424-4AE0-B559-D1454C33277C}">
      <dsp:nvSpPr>
        <dsp:cNvPr id="0" name=""/>
        <dsp:cNvSpPr/>
      </dsp:nvSpPr>
      <dsp:spPr>
        <a:xfrm>
          <a:off x="8368107" y="798333"/>
          <a:ext cx="2281339" cy="144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CD8F6-85D4-4540-9E36-F64B255D6AF0}">
      <dsp:nvSpPr>
        <dsp:cNvPr id="0" name=""/>
        <dsp:cNvSpPr/>
      </dsp:nvSpPr>
      <dsp:spPr>
        <a:xfrm>
          <a:off x="8621590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Different challenges</a:t>
          </a:r>
          <a:endParaRPr lang="en-US" sz="2400" kern="1200"/>
        </a:p>
      </dsp:txBody>
      <dsp:txXfrm>
        <a:off x="8664020" y="1081571"/>
        <a:ext cx="2196479" cy="1363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33C18-CD32-4515-ACDC-28A67EEB8F62}">
      <dsp:nvSpPr>
        <dsp:cNvPr id="0" name=""/>
        <dsp:cNvSpPr/>
      </dsp:nvSpPr>
      <dsp:spPr>
        <a:xfrm>
          <a:off x="0" y="537"/>
          <a:ext cx="6692813" cy="95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Transformations</a:t>
          </a:r>
          <a:endParaRPr lang="en-US" sz="3200" b="1" kern="1200"/>
        </a:p>
      </dsp:txBody>
      <dsp:txXfrm>
        <a:off x="46638" y="47175"/>
        <a:ext cx="6599537" cy="862102"/>
      </dsp:txXfrm>
    </dsp:sp>
    <dsp:sp modelId="{E1DB740B-BE80-4FF0-84F6-742D45148194}">
      <dsp:nvSpPr>
        <dsp:cNvPr id="0" name=""/>
        <dsp:cNvSpPr/>
      </dsp:nvSpPr>
      <dsp:spPr>
        <a:xfrm>
          <a:off x="0" y="967221"/>
          <a:ext cx="6692813" cy="95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New Technologies</a:t>
          </a:r>
          <a:endParaRPr lang="en-US" sz="3200" b="1" kern="1200"/>
        </a:p>
      </dsp:txBody>
      <dsp:txXfrm>
        <a:off x="46638" y="1013859"/>
        <a:ext cx="6599537" cy="862102"/>
      </dsp:txXfrm>
    </dsp:sp>
    <dsp:sp modelId="{C51A8D44-4D8D-4AB9-9A16-2520ACB9D339}">
      <dsp:nvSpPr>
        <dsp:cNvPr id="0" name=""/>
        <dsp:cNvSpPr/>
      </dsp:nvSpPr>
      <dsp:spPr>
        <a:xfrm>
          <a:off x="0" y="1933905"/>
          <a:ext cx="6692813" cy="95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New Ways of Workings</a:t>
          </a:r>
          <a:endParaRPr lang="en-US" sz="3200" b="1" kern="1200"/>
        </a:p>
      </dsp:txBody>
      <dsp:txXfrm>
        <a:off x="46638" y="1980543"/>
        <a:ext cx="6599537" cy="862102"/>
      </dsp:txXfrm>
    </dsp:sp>
    <dsp:sp modelId="{12531DAC-2353-4F56-BC98-B91A53C2EF2D}">
      <dsp:nvSpPr>
        <dsp:cNvPr id="0" name=""/>
        <dsp:cNvSpPr/>
      </dsp:nvSpPr>
      <dsp:spPr>
        <a:xfrm>
          <a:off x="0" y="2900590"/>
          <a:ext cx="6692813" cy="95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Multiple stakeholders</a:t>
          </a:r>
          <a:endParaRPr lang="en-US" sz="3200" b="1" kern="1200" dirty="0"/>
        </a:p>
      </dsp:txBody>
      <dsp:txXfrm>
        <a:off x="46638" y="2947228"/>
        <a:ext cx="6599537" cy="862102"/>
      </dsp:txXfrm>
    </dsp:sp>
    <dsp:sp modelId="{A061CE0F-8F9B-4761-8742-B95796780ED9}">
      <dsp:nvSpPr>
        <dsp:cNvPr id="0" name=""/>
        <dsp:cNvSpPr/>
      </dsp:nvSpPr>
      <dsp:spPr>
        <a:xfrm>
          <a:off x="0" y="3867274"/>
          <a:ext cx="6692813" cy="95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Multiple parties – often multiple consultancies</a:t>
          </a:r>
          <a:endParaRPr lang="en-US" sz="3200" b="1" kern="1200" dirty="0"/>
        </a:p>
      </dsp:txBody>
      <dsp:txXfrm>
        <a:off x="46638" y="3913912"/>
        <a:ext cx="6599537" cy="862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3AAF4-C41B-4683-9C68-2A7EC001AE42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04371C-783C-46DA-B23A-55EC4D17764D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Leadership </a:t>
          </a:r>
          <a:r>
            <a:rPr lang="en-GB" sz="4900" b="1" kern="1200"/>
            <a:t>is doing the right thing</a:t>
          </a:r>
          <a:endParaRPr lang="en-US" sz="4900" kern="1200"/>
        </a:p>
      </dsp:txBody>
      <dsp:txXfrm>
        <a:off x="535713" y="1032452"/>
        <a:ext cx="3967760" cy="2463577"/>
      </dsp:txXfrm>
    </dsp:sp>
    <dsp:sp modelId="{58A7C50D-DD21-49AC-952B-D3AAD2030011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0871BB-B486-4E03-9C21-E0090F4BBE9C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Management </a:t>
          </a:r>
          <a:r>
            <a:rPr lang="en-GB" sz="4900" b="1" kern="1200" dirty="0"/>
            <a:t>is doing the things right</a:t>
          </a:r>
          <a:endParaRPr lang="en-US" sz="4900" kern="1200" dirty="0"/>
        </a:p>
      </dsp:txBody>
      <dsp:txXfrm>
        <a:off x="5572553" y="1032452"/>
        <a:ext cx="3967760" cy="2463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2FB82-4398-41A0-B2BF-DAB206B7C161}">
      <dsp:nvSpPr>
        <dsp:cNvPr id="0" name=""/>
        <dsp:cNvSpPr/>
      </dsp:nvSpPr>
      <dsp:spPr>
        <a:xfrm>
          <a:off x="0" y="588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556D4D-DFC8-4D16-B77C-5F62EB26418F}">
      <dsp:nvSpPr>
        <dsp:cNvPr id="0" name=""/>
        <dsp:cNvSpPr/>
      </dsp:nvSpPr>
      <dsp:spPr>
        <a:xfrm>
          <a:off x="0" y="588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Excellence</a:t>
          </a:r>
          <a:endParaRPr lang="en-US" sz="4600" kern="1200"/>
        </a:p>
      </dsp:txBody>
      <dsp:txXfrm>
        <a:off x="0" y="588"/>
        <a:ext cx="6692813" cy="964402"/>
      </dsp:txXfrm>
    </dsp:sp>
    <dsp:sp modelId="{5CA4553B-C945-4C4F-9055-CB0AB88103D9}">
      <dsp:nvSpPr>
        <dsp:cNvPr id="0" name=""/>
        <dsp:cNvSpPr/>
      </dsp:nvSpPr>
      <dsp:spPr>
        <a:xfrm>
          <a:off x="0" y="964991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07119"/>
                <a:satOff val="1346"/>
                <a:lumOff val="8174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107119"/>
                <a:satOff val="1346"/>
                <a:lumOff val="8174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107119"/>
              <a:satOff val="1346"/>
              <a:lumOff val="81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23F424-982E-490A-8DF7-8027F80BC3BE}">
      <dsp:nvSpPr>
        <dsp:cNvPr id="0" name=""/>
        <dsp:cNvSpPr/>
      </dsp:nvSpPr>
      <dsp:spPr>
        <a:xfrm>
          <a:off x="0" y="964991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Passion</a:t>
          </a:r>
          <a:endParaRPr lang="en-US" sz="4600" kern="1200"/>
        </a:p>
      </dsp:txBody>
      <dsp:txXfrm>
        <a:off x="0" y="964991"/>
        <a:ext cx="6692813" cy="964402"/>
      </dsp:txXfrm>
    </dsp:sp>
    <dsp:sp modelId="{D4690399-3F42-48B0-8244-1584D77C69E4}">
      <dsp:nvSpPr>
        <dsp:cNvPr id="0" name=""/>
        <dsp:cNvSpPr/>
      </dsp:nvSpPr>
      <dsp:spPr>
        <a:xfrm>
          <a:off x="0" y="1929393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214237"/>
                <a:satOff val="2691"/>
                <a:lumOff val="16349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214237"/>
                <a:satOff val="2691"/>
                <a:lumOff val="16349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214237"/>
              <a:satOff val="2691"/>
              <a:lumOff val="1634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72F922-17DD-4F8C-A9A6-AF5727A56758}">
      <dsp:nvSpPr>
        <dsp:cNvPr id="0" name=""/>
        <dsp:cNvSpPr/>
      </dsp:nvSpPr>
      <dsp:spPr>
        <a:xfrm>
          <a:off x="0" y="1929393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Collaboration</a:t>
          </a:r>
          <a:endParaRPr lang="en-US" sz="4600" kern="1200"/>
        </a:p>
      </dsp:txBody>
      <dsp:txXfrm>
        <a:off x="0" y="1929393"/>
        <a:ext cx="6692813" cy="964402"/>
      </dsp:txXfrm>
    </dsp:sp>
    <dsp:sp modelId="{14AAA047-1D14-4989-BF87-650904AD4A81}">
      <dsp:nvSpPr>
        <dsp:cNvPr id="0" name=""/>
        <dsp:cNvSpPr/>
      </dsp:nvSpPr>
      <dsp:spPr>
        <a:xfrm>
          <a:off x="0" y="2893796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321356"/>
                <a:satOff val="4037"/>
                <a:lumOff val="24523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321356"/>
                <a:satOff val="4037"/>
                <a:lumOff val="24523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321356"/>
              <a:satOff val="4037"/>
              <a:lumOff val="2452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FB77C4-D865-4C86-82E3-A1F42C1CCF19}">
      <dsp:nvSpPr>
        <dsp:cNvPr id="0" name=""/>
        <dsp:cNvSpPr/>
      </dsp:nvSpPr>
      <dsp:spPr>
        <a:xfrm>
          <a:off x="0" y="2893796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Respect</a:t>
          </a:r>
          <a:endParaRPr lang="en-US" sz="4600" kern="1200"/>
        </a:p>
      </dsp:txBody>
      <dsp:txXfrm>
        <a:off x="0" y="2893796"/>
        <a:ext cx="6692813" cy="964402"/>
      </dsp:txXfrm>
    </dsp:sp>
    <dsp:sp modelId="{12355AB4-0CDE-4691-92AE-115E11D68A21}">
      <dsp:nvSpPr>
        <dsp:cNvPr id="0" name=""/>
        <dsp:cNvSpPr/>
      </dsp:nvSpPr>
      <dsp:spPr>
        <a:xfrm>
          <a:off x="0" y="3858198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428474"/>
                <a:satOff val="5382"/>
                <a:lumOff val="32697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428474"/>
                <a:satOff val="5382"/>
                <a:lumOff val="3269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428474"/>
              <a:satOff val="5382"/>
              <a:lumOff val="3269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5DDB9-2F08-40CC-B767-2BADB1279F24}">
      <dsp:nvSpPr>
        <dsp:cNvPr id="0" name=""/>
        <dsp:cNvSpPr/>
      </dsp:nvSpPr>
      <dsp:spPr>
        <a:xfrm>
          <a:off x="0" y="3858198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Professionalism</a:t>
          </a:r>
          <a:endParaRPr lang="en-US" sz="4600" kern="1200" dirty="0"/>
        </a:p>
      </dsp:txBody>
      <dsp:txXfrm>
        <a:off x="0" y="3858198"/>
        <a:ext cx="6692813" cy="964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2FB82-4398-41A0-B2BF-DAB206B7C161}">
      <dsp:nvSpPr>
        <dsp:cNvPr id="0" name=""/>
        <dsp:cNvSpPr/>
      </dsp:nvSpPr>
      <dsp:spPr>
        <a:xfrm>
          <a:off x="0" y="588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556D4D-DFC8-4D16-B77C-5F62EB26418F}">
      <dsp:nvSpPr>
        <dsp:cNvPr id="0" name=""/>
        <dsp:cNvSpPr/>
      </dsp:nvSpPr>
      <dsp:spPr>
        <a:xfrm>
          <a:off x="0" y="588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Integrity</a:t>
          </a:r>
          <a:endParaRPr lang="en-US" sz="4600" kern="1200" dirty="0"/>
        </a:p>
      </dsp:txBody>
      <dsp:txXfrm>
        <a:off x="0" y="588"/>
        <a:ext cx="6692813" cy="964402"/>
      </dsp:txXfrm>
    </dsp:sp>
    <dsp:sp modelId="{5CA4553B-C945-4C4F-9055-CB0AB88103D9}">
      <dsp:nvSpPr>
        <dsp:cNvPr id="0" name=""/>
        <dsp:cNvSpPr/>
      </dsp:nvSpPr>
      <dsp:spPr>
        <a:xfrm>
          <a:off x="0" y="964991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07119"/>
                <a:satOff val="1346"/>
                <a:lumOff val="8174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107119"/>
                <a:satOff val="1346"/>
                <a:lumOff val="8174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107119"/>
              <a:satOff val="1346"/>
              <a:lumOff val="81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23F424-982E-490A-8DF7-8027F80BC3BE}">
      <dsp:nvSpPr>
        <dsp:cNvPr id="0" name=""/>
        <dsp:cNvSpPr/>
      </dsp:nvSpPr>
      <dsp:spPr>
        <a:xfrm>
          <a:off x="0" y="964991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Justice</a:t>
          </a:r>
          <a:endParaRPr lang="en-US" sz="4600" kern="1200" dirty="0"/>
        </a:p>
      </dsp:txBody>
      <dsp:txXfrm>
        <a:off x="0" y="964991"/>
        <a:ext cx="6692813" cy="964402"/>
      </dsp:txXfrm>
    </dsp:sp>
    <dsp:sp modelId="{D4690399-3F42-48B0-8244-1584D77C69E4}">
      <dsp:nvSpPr>
        <dsp:cNvPr id="0" name=""/>
        <dsp:cNvSpPr/>
      </dsp:nvSpPr>
      <dsp:spPr>
        <a:xfrm>
          <a:off x="0" y="1929393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214237"/>
                <a:satOff val="2691"/>
                <a:lumOff val="16349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214237"/>
                <a:satOff val="2691"/>
                <a:lumOff val="16349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214237"/>
              <a:satOff val="2691"/>
              <a:lumOff val="1634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72F922-17DD-4F8C-A9A6-AF5727A56758}">
      <dsp:nvSpPr>
        <dsp:cNvPr id="0" name=""/>
        <dsp:cNvSpPr/>
      </dsp:nvSpPr>
      <dsp:spPr>
        <a:xfrm>
          <a:off x="0" y="1929393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Humility</a:t>
          </a:r>
          <a:endParaRPr lang="en-US" sz="4600" kern="1200" dirty="0"/>
        </a:p>
      </dsp:txBody>
      <dsp:txXfrm>
        <a:off x="0" y="1929393"/>
        <a:ext cx="6692813" cy="964402"/>
      </dsp:txXfrm>
    </dsp:sp>
    <dsp:sp modelId="{14AAA047-1D14-4989-BF87-650904AD4A81}">
      <dsp:nvSpPr>
        <dsp:cNvPr id="0" name=""/>
        <dsp:cNvSpPr/>
      </dsp:nvSpPr>
      <dsp:spPr>
        <a:xfrm>
          <a:off x="0" y="2893796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321356"/>
                <a:satOff val="4037"/>
                <a:lumOff val="24523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321356"/>
                <a:satOff val="4037"/>
                <a:lumOff val="24523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321356"/>
              <a:satOff val="4037"/>
              <a:lumOff val="2452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FB77C4-D865-4C86-82E3-A1F42C1CCF19}">
      <dsp:nvSpPr>
        <dsp:cNvPr id="0" name=""/>
        <dsp:cNvSpPr/>
      </dsp:nvSpPr>
      <dsp:spPr>
        <a:xfrm>
          <a:off x="0" y="2893796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Patience</a:t>
          </a:r>
          <a:endParaRPr lang="en-US" sz="4600" kern="1200" dirty="0"/>
        </a:p>
      </dsp:txBody>
      <dsp:txXfrm>
        <a:off x="0" y="2893796"/>
        <a:ext cx="6692813" cy="964402"/>
      </dsp:txXfrm>
    </dsp:sp>
    <dsp:sp modelId="{12355AB4-0CDE-4691-92AE-115E11D68A21}">
      <dsp:nvSpPr>
        <dsp:cNvPr id="0" name=""/>
        <dsp:cNvSpPr/>
      </dsp:nvSpPr>
      <dsp:spPr>
        <a:xfrm>
          <a:off x="0" y="3858198"/>
          <a:ext cx="6692813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428474"/>
                <a:satOff val="5382"/>
                <a:lumOff val="32697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-428474"/>
                <a:satOff val="5382"/>
                <a:lumOff val="3269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shade val="80000"/>
              <a:hueOff val="-428474"/>
              <a:satOff val="5382"/>
              <a:lumOff val="3269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5DDB9-2F08-40CC-B767-2BADB1279F24}">
      <dsp:nvSpPr>
        <dsp:cNvPr id="0" name=""/>
        <dsp:cNvSpPr/>
      </dsp:nvSpPr>
      <dsp:spPr>
        <a:xfrm>
          <a:off x="0" y="3858198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Courage</a:t>
          </a:r>
          <a:endParaRPr lang="en-US" sz="4600" kern="1200" dirty="0"/>
        </a:p>
      </dsp:txBody>
      <dsp:txXfrm>
        <a:off x="0" y="3858198"/>
        <a:ext cx="6692813" cy="964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D7627-F223-4B22-A142-985CF37DC2A9}">
      <dsp:nvSpPr>
        <dsp:cNvPr id="0" name=""/>
        <dsp:cNvSpPr/>
      </dsp:nvSpPr>
      <dsp:spPr>
        <a:xfrm>
          <a:off x="751" y="220798"/>
          <a:ext cx="3043237" cy="3651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Development</a:t>
          </a:r>
          <a:endParaRPr lang="en-US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People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Programming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Design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Practices</a:t>
          </a:r>
          <a:endParaRPr lang="en-US" sz="2000" kern="1200"/>
        </a:p>
      </dsp:txBody>
      <dsp:txXfrm>
        <a:off x="751" y="1681552"/>
        <a:ext cx="3043237" cy="2191130"/>
      </dsp:txXfrm>
    </dsp:sp>
    <dsp:sp modelId="{9A47D709-4A6B-4852-AA16-3EAF99BE519C}">
      <dsp:nvSpPr>
        <dsp:cNvPr id="0" name=""/>
        <dsp:cNvSpPr/>
      </dsp:nvSpPr>
      <dsp:spPr>
        <a:xfrm>
          <a:off x="751" y="220798"/>
          <a:ext cx="3043237" cy="146075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51" y="220798"/>
        <a:ext cx="3043237" cy="1460753"/>
      </dsp:txXfrm>
    </dsp:sp>
    <dsp:sp modelId="{490A5359-08B8-46C3-8BC8-21A2FBF84161}">
      <dsp:nvSpPr>
        <dsp:cNvPr id="0" name=""/>
        <dsp:cNvSpPr/>
      </dsp:nvSpPr>
      <dsp:spPr>
        <a:xfrm>
          <a:off x="3287447" y="220798"/>
          <a:ext cx="3043237" cy="3651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Collaboration with other functions</a:t>
          </a:r>
          <a:endParaRPr lang="en-US" sz="2600" kern="1200" dirty="0"/>
        </a:p>
      </dsp:txBody>
      <dsp:txXfrm>
        <a:off x="3287447" y="1681552"/>
        <a:ext cx="3043237" cy="2191130"/>
      </dsp:txXfrm>
    </dsp:sp>
    <dsp:sp modelId="{E7F9FE4D-8EE8-4613-851B-7D4F88B61EF3}">
      <dsp:nvSpPr>
        <dsp:cNvPr id="0" name=""/>
        <dsp:cNvSpPr/>
      </dsp:nvSpPr>
      <dsp:spPr>
        <a:xfrm>
          <a:off x="3287447" y="220798"/>
          <a:ext cx="3043237" cy="146075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287447" y="220798"/>
        <a:ext cx="3043237" cy="1460753"/>
      </dsp:txXfrm>
    </dsp:sp>
    <dsp:sp modelId="{F6C2073B-C0E3-4613-BFD9-FD8BF57D6130}">
      <dsp:nvSpPr>
        <dsp:cNvPr id="0" name=""/>
        <dsp:cNvSpPr/>
      </dsp:nvSpPr>
      <dsp:spPr>
        <a:xfrm>
          <a:off x="6574144" y="220798"/>
          <a:ext cx="3043237" cy="36518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604" tIns="0" rIns="30060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Representing the development</a:t>
          </a:r>
          <a:endParaRPr lang="en-US" sz="2600" kern="1200" dirty="0"/>
        </a:p>
      </dsp:txBody>
      <dsp:txXfrm>
        <a:off x="6574144" y="1681552"/>
        <a:ext cx="3043237" cy="2191130"/>
      </dsp:txXfrm>
    </dsp:sp>
    <dsp:sp modelId="{B8BC01C6-1313-400C-A078-68F190A78865}">
      <dsp:nvSpPr>
        <dsp:cNvPr id="0" name=""/>
        <dsp:cNvSpPr/>
      </dsp:nvSpPr>
      <dsp:spPr>
        <a:xfrm>
          <a:off x="6574144" y="220798"/>
          <a:ext cx="3043237" cy="1460753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604" tIns="165100" rIns="30060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574144" y="220798"/>
        <a:ext cx="3043237" cy="14607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235CD-2283-41B7-9AC8-91CB9784E300}">
      <dsp:nvSpPr>
        <dsp:cNvPr id="0" name=""/>
        <dsp:cNvSpPr/>
      </dsp:nvSpPr>
      <dsp:spPr>
        <a:xfrm>
          <a:off x="0" y="588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A50380-D59B-44E3-914A-B14C8E5E1274}">
      <dsp:nvSpPr>
        <dsp:cNvPr id="0" name=""/>
        <dsp:cNvSpPr/>
      </dsp:nvSpPr>
      <dsp:spPr>
        <a:xfrm>
          <a:off x="0" y="588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Programming and Design </a:t>
          </a:r>
          <a:r>
            <a:rPr lang="en-GB" sz="3200" b="1" kern="1200" dirty="0"/>
            <a:t>20%-80%</a:t>
          </a:r>
          <a:endParaRPr lang="en-US" sz="3200" b="1" kern="1200" dirty="0"/>
        </a:p>
      </dsp:txBody>
      <dsp:txXfrm>
        <a:off x="0" y="588"/>
        <a:ext cx="6692813" cy="688858"/>
      </dsp:txXfrm>
    </dsp:sp>
    <dsp:sp modelId="{190AF5EC-EEBB-4471-8274-DF974308E055}">
      <dsp:nvSpPr>
        <dsp:cNvPr id="0" name=""/>
        <dsp:cNvSpPr/>
      </dsp:nvSpPr>
      <dsp:spPr>
        <a:xfrm>
          <a:off x="0" y="689447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5892"/>
                <a:satOff val="-5748"/>
                <a:lumOff val="-294"/>
                <a:alphaOff val="0"/>
                <a:tint val="96000"/>
                <a:lumMod val="100000"/>
              </a:schemeClr>
            </a:gs>
            <a:gs pos="78000">
              <a:schemeClr val="accent2">
                <a:hueOff val="5892"/>
                <a:satOff val="-5748"/>
                <a:lumOff val="-294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5892"/>
              <a:satOff val="-5748"/>
              <a:lumOff val="-2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0E31B8-51E8-446D-8113-90EDC068DD5B}">
      <dsp:nvSpPr>
        <dsp:cNvPr id="0" name=""/>
        <dsp:cNvSpPr/>
      </dsp:nvSpPr>
      <dsp:spPr>
        <a:xfrm>
          <a:off x="0" y="689447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Learning</a:t>
          </a:r>
          <a:endParaRPr lang="en-US" sz="3200" kern="1200"/>
        </a:p>
      </dsp:txBody>
      <dsp:txXfrm>
        <a:off x="0" y="689447"/>
        <a:ext cx="6692813" cy="688858"/>
      </dsp:txXfrm>
    </dsp:sp>
    <dsp:sp modelId="{CDC7D51B-3143-44E8-89E8-3B54725AFB81}">
      <dsp:nvSpPr>
        <dsp:cNvPr id="0" name=""/>
        <dsp:cNvSpPr/>
      </dsp:nvSpPr>
      <dsp:spPr>
        <a:xfrm>
          <a:off x="0" y="1378306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11784"/>
                <a:satOff val="-11496"/>
                <a:lumOff val="-589"/>
                <a:alphaOff val="0"/>
                <a:tint val="96000"/>
                <a:lumMod val="100000"/>
              </a:schemeClr>
            </a:gs>
            <a:gs pos="78000">
              <a:schemeClr val="accent2">
                <a:hueOff val="11784"/>
                <a:satOff val="-11496"/>
                <a:lumOff val="-589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A435CD-B51E-4E78-BCBE-523BDAC7B87C}">
      <dsp:nvSpPr>
        <dsp:cNvPr id="0" name=""/>
        <dsp:cNvSpPr/>
      </dsp:nvSpPr>
      <dsp:spPr>
        <a:xfrm>
          <a:off x="0" y="1378306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Conversations</a:t>
          </a:r>
          <a:endParaRPr lang="en-US" sz="3200" kern="1200" dirty="0"/>
        </a:p>
      </dsp:txBody>
      <dsp:txXfrm>
        <a:off x="0" y="1378306"/>
        <a:ext cx="6692813" cy="688858"/>
      </dsp:txXfrm>
    </dsp:sp>
    <dsp:sp modelId="{0DB240E7-965F-49FE-AAE1-6BB8ACBB443C}">
      <dsp:nvSpPr>
        <dsp:cNvPr id="0" name=""/>
        <dsp:cNvSpPr/>
      </dsp:nvSpPr>
      <dsp:spPr>
        <a:xfrm>
          <a:off x="0" y="2067165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17677"/>
                <a:satOff val="-17244"/>
                <a:lumOff val="-883"/>
                <a:alphaOff val="0"/>
                <a:tint val="96000"/>
                <a:lumMod val="100000"/>
              </a:schemeClr>
            </a:gs>
            <a:gs pos="78000">
              <a:schemeClr val="accent2">
                <a:hueOff val="17677"/>
                <a:satOff val="-17244"/>
                <a:lumOff val="-883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6DA448-986C-46A1-AB2E-CE47DE7A2E5C}">
      <dsp:nvSpPr>
        <dsp:cNvPr id="0" name=""/>
        <dsp:cNvSpPr/>
      </dsp:nvSpPr>
      <dsp:spPr>
        <a:xfrm>
          <a:off x="0" y="2067165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Mentoring</a:t>
          </a:r>
          <a:endParaRPr lang="en-US" sz="3200" kern="1200" dirty="0"/>
        </a:p>
      </dsp:txBody>
      <dsp:txXfrm>
        <a:off x="0" y="2067165"/>
        <a:ext cx="6692813" cy="688858"/>
      </dsp:txXfrm>
    </dsp:sp>
    <dsp:sp modelId="{3E7C1901-4301-4E73-A5FA-6B5F58F112F3}">
      <dsp:nvSpPr>
        <dsp:cNvPr id="0" name=""/>
        <dsp:cNvSpPr/>
      </dsp:nvSpPr>
      <dsp:spPr>
        <a:xfrm>
          <a:off x="0" y="2756024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23569"/>
                <a:satOff val="-22991"/>
                <a:lumOff val="-1177"/>
                <a:alphaOff val="0"/>
                <a:tint val="96000"/>
                <a:lumMod val="100000"/>
              </a:schemeClr>
            </a:gs>
            <a:gs pos="78000">
              <a:schemeClr val="accent2">
                <a:hueOff val="23569"/>
                <a:satOff val="-22991"/>
                <a:lumOff val="-117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23569"/>
              <a:satOff val="-22991"/>
              <a:lumOff val="-117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A1C408-CE3F-4BF8-9D85-ED176C2F1E5F}">
      <dsp:nvSpPr>
        <dsp:cNvPr id="0" name=""/>
        <dsp:cNvSpPr/>
      </dsp:nvSpPr>
      <dsp:spPr>
        <a:xfrm>
          <a:off x="0" y="2756024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Coaching</a:t>
          </a:r>
          <a:endParaRPr lang="en-US" sz="3200" kern="1200"/>
        </a:p>
      </dsp:txBody>
      <dsp:txXfrm>
        <a:off x="0" y="2756024"/>
        <a:ext cx="6692813" cy="688858"/>
      </dsp:txXfrm>
    </dsp:sp>
    <dsp:sp modelId="{1EE7C8BA-985C-412B-9456-13119FA4467C}">
      <dsp:nvSpPr>
        <dsp:cNvPr id="0" name=""/>
        <dsp:cNvSpPr/>
      </dsp:nvSpPr>
      <dsp:spPr>
        <a:xfrm>
          <a:off x="0" y="3444883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29461"/>
                <a:satOff val="-28739"/>
                <a:lumOff val="-1472"/>
                <a:alphaOff val="0"/>
                <a:tint val="96000"/>
                <a:lumMod val="100000"/>
              </a:schemeClr>
            </a:gs>
            <a:gs pos="78000">
              <a:schemeClr val="accent2">
                <a:hueOff val="29461"/>
                <a:satOff val="-28739"/>
                <a:lumOff val="-1472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29461"/>
              <a:satOff val="-28739"/>
              <a:lumOff val="-147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82E624-BC6F-4B88-AF12-70EF2ED003F5}">
      <dsp:nvSpPr>
        <dsp:cNvPr id="0" name=""/>
        <dsp:cNvSpPr/>
      </dsp:nvSpPr>
      <dsp:spPr>
        <a:xfrm>
          <a:off x="0" y="3444883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Influencing</a:t>
          </a:r>
          <a:endParaRPr lang="en-US" sz="3200" kern="1200"/>
        </a:p>
      </dsp:txBody>
      <dsp:txXfrm>
        <a:off x="0" y="3444883"/>
        <a:ext cx="6692813" cy="688858"/>
      </dsp:txXfrm>
    </dsp:sp>
    <dsp:sp modelId="{D9D8B9F6-CA90-4985-886C-FFC009F728F1}">
      <dsp:nvSpPr>
        <dsp:cNvPr id="0" name=""/>
        <dsp:cNvSpPr/>
      </dsp:nvSpPr>
      <dsp:spPr>
        <a:xfrm>
          <a:off x="0" y="4133742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35353"/>
                <a:satOff val="-34487"/>
                <a:lumOff val="-1766"/>
                <a:alphaOff val="0"/>
                <a:tint val="96000"/>
                <a:lumMod val="100000"/>
              </a:schemeClr>
            </a:gs>
            <a:gs pos="78000">
              <a:schemeClr val="accent2">
                <a:hueOff val="35353"/>
                <a:satOff val="-34487"/>
                <a:lumOff val="-1766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CF5B62-E4E9-4A64-8C75-C6F929FEF689}">
      <dsp:nvSpPr>
        <dsp:cNvPr id="0" name=""/>
        <dsp:cNvSpPr/>
      </dsp:nvSpPr>
      <dsp:spPr>
        <a:xfrm>
          <a:off x="0" y="4133742"/>
          <a:ext cx="6692813" cy="68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Selling</a:t>
          </a:r>
          <a:endParaRPr lang="en-US" sz="3200" kern="1200"/>
        </a:p>
      </dsp:txBody>
      <dsp:txXfrm>
        <a:off x="0" y="4133742"/>
        <a:ext cx="6692813" cy="6888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DF65F-6362-430D-AF92-0A5FDFBE0335}">
      <dsp:nvSpPr>
        <dsp:cNvPr id="0" name=""/>
        <dsp:cNvSpPr/>
      </dsp:nvSpPr>
      <dsp:spPr>
        <a:xfrm>
          <a:off x="1494" y="9562"/>
          <a:ext cx="5559567" cy="1188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Before</a:t>
          </a:r>
          <a:r>
            <a:rPr lang="en-GB" sz="2200" kern="1200" dirty="0"/>
            <a:t>:</a:t>
          </a:r>
          <a:endParaRPr lang="en-US" sz="2200" kern="1200" dirty="0"/>
        </a:p>
      </dsp:txBody>
      <dsp:txXfrm>
        <a:off x="595494" y="9562"/>
        <a:ext cx="4371567" cy="1188000"/>
      </dsp:txXfrm>
    </dsp:sp>
    <dsp:sp modelId="{BF263F75-1445-46AA-A5FB-85FD55CAAE13}">
      <dsp:nvSpPr>
        <dsp:cNvPr id="0" name=""/>
        <dsp:cNvSpPr/>
      </dsp:nvSpPr>
      <dsp:spPr>
        <a:xfrm>
          <a:off x="1494" y="1346062"/>
          <a:ext cx="4447654" cy="193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Focus on what you want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Learn to look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Make it safe (silence or violence)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Avoid “smart stories” – villain, victim or helpless</a:t>
          </a:r>
          <a:endParaRPr lang="en-US" sz="2200" b="1" kern="1200" dirty="0"/>
        </a:p>
      </dsp:txBody>
      <dsp:txXfrm>
        <a:off x="1494" y="1346062"/>
        <a:ext cx="4447654" cy="1930500"/>
      </dsp:txXfrm>
    </dsp:sp>
    <dsp:sp modelId="{970D52F6-9027-4C9D-BBF5-707616F67DB7}">
      <dsp:nvSpPr>
        <dsp:cNvPr id="0" name=""/>
        <dsp:cNvSpPr/>
      </dsp:nvSpPr>
      <dsp:spPr>
        <a:xfrm>
          <a:off x="5345062" y="9562"/>
          <a:ext cx="5559567" cy="1188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During:</a:t>
          </a:r>
          <a:endParaRPr lang="en-US" sz="4000" kern="1200" dirty="0"/>
        </a:p>
      </dsp:txBody>
      <dsp:txXfrm>
        <a:off x="5939062" y="9562"/>
        <a:ext cx="4371567" cy="1188000"/>
      </dsp:txXfrm>
    </dsp:sp>
    <dsp:sp modelId="{B6057171-32A2-492A-8467-5A788EF14A58}">
      <dsp:nvSpPr>
        <dsp:cNvPr id="0" name=""/>
        <dsp:cNvSpPr/>
      </dsp:nvSpPr>
      <dsp:spPr>
        <a:xfrm>
          <a:off x="5345062" y="1346062"/>
          <a:ext cx="4447654" cy="193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Share your facts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Tell your story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Ask for others’ paths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Talk tentatively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Encourage testing</a:t>
          </a:r>
          <a:endParaRPr lang="en-US" sz="2200" b="1" kern="1200" dirty="0"/>
        </a:p>
      </dsp:txBody>
      <dsp:txXfrm>
        <a:off x="5345062" y="1346062"/>
        <a:ext cx="4447654" cy="193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9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78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3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0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631B-BF3E-4699-B06A-8BACF4732C6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F885AC2-EC46-4AC8-98A3-D2260EEA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B0C1-C663-4C0D-9AD8-D7A837FA4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Being a Lead Developer on the Road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CBD4D-95BA-4F3D-A09E-054E95D8A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Bartosz Jedrzejewski</a:t>
            </a:r>
          </a:p>
          <a:p>
            <a:r>
              <a:rPr lang="en-GB" dirty="0"/>
              <a:t>@</a:t>
            </a:r>
            <a:r>
              <a:rPr lang="en-GB" dirty="0" err="1"/>
              <a:t>bartoszjd</a:t>
            </a:r>
            <a:endParaRPr lang="en-GB" dirty="0"/>
          </a:p>
          <a:p>
            <a:r>
              <a:rPr lang="en-GB" dirty="0"/>
              <a:t>https://www.e4developer.com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1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3/2916/13681294573_e1cc6c5d3b_b.jpg">
            <a:extLst>
              <a:ext uri="{FF2B5EF4-FFF2-40B4-BE49-F238E27FC236}">
                <a16:creationId xmlns:a16="http://schemas.microsoft.com/office/drawing/2014/main" id="{53B09196-1F14-4D83-8C4E-EA26C3B50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20898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Isosceles Triangle 81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CE49B-9243-4DE0-B6BA-817C1846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Learning new things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7306B-607E-4F81-A592-F38C5ED0D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Learn</a:t>
            </a:r>
            <a:r>
              <a:rPr lang="en-GB" sz="2400" dirty="0"/>
              <a:t> – Learn about the technology, see what is possible.</a:t>
            </a:r>
          </a:p>
          <a:p>
            <a:r>
              <a:rPr lang="en-GB" sz="2400" b="1" dirty="0"/>
              <a:t>Play</a:t>
            </a:r>
            <a:r>
              <a:rPr lang="en-GB" sz="2400" dirty="0"/>
              <a:t> – Play with the technology</a:t>
            </a:r>
          </a:p>
          <a:p>
            <a:r>
              <a:rPr lang="en-GB" sz="2400" b="1" dirty="0"/>
              <a:t>Learn</a:t>
            </a:r>
            <a:r>
              <a:rPr lang="en-GB" sz="2400" dirty="0"/>
              <a:t> – Learn again, once you had the hands on experience</a:t>
            </a:r>
          </a:p>
          <a:p>
            <a:r>
              <a:rPr lang="en-GB" sz="2400" b="1" dirty="0"/>
              <a:t>Teach</a:t>
            </a:r>
            <a:r>
              <a:rPr lang="en-GB" sz="2400" dirty="0"/>
              <a:t> – Share and validate your ideas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4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E55FD8-5E45-4871-9391-9E7E310CC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“</a:t>
            </a:r>
            <a:r>
              <a:rPr lang="en-GB" sz="4400" i="1" dirty="0"/>
              <a:t>We don't rise to the level of our expectations, we fall to the level of our training.”</a:t>
            </a:r>
            <a:endParaRPr lang="en-US" sz="440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406531-501B-44D3-A290-913EA95F9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Archilochos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1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137">
            <a:extLst>
              <a:ext uri="{FF2B5EF4-FFF2-40B4-BE49-F238E27FC236}">
                <a16:creationId xmlns:a16="http://schemas.microsoft.com/office/drawing/2014/main" id="{E09B7E24-271E-4A3A-9D65-EE95ED9723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5C59434-03B2-4F06-8362-A01DD785E20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FDF3815-C9F7-4B9E-A371-DE71C4E9D17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23">
              <a:extLst>
                <a:ext uri="{FF2B5EF4-FFF2-40B4-BE49-F238E27FC236}">
                  <a16:creationId xmlns:a16="http://schemas.microsoft.com/office/drawing/2014/main" id="{34C30A41-6D9F-42F2-BE4A-B6D2E4400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5">
              <a:extLst>
                <a:ext uri="{FF2B5EF4-FFF2-40B4-BE49-F238E27FC236}">
                  <a16:creationId xmlns:a16="http://schemas.microsoft.com/office/drawing/2014/main" id="{8577AE11-EC00-4E67-9DDD-624E9DA123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406A24DE-7A6F-4459-9A79-712243D200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7">
              <a:extLst>
                <a:ext uri="{FF2B5EF4-FFF2-40B4-BE49-F238E27FC236}">
                  <a16:creationId xmlns:a16="http://schemas.microsoft.com/office/drawing/2014/main" id="{BFEBE697-7D77-4AC8-8E68-0483B47DFB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8">
              <a:extLst>
                <a:ext uri="{FF2B5EF4-FFF2-40B4-BE49-F238E27FC236}">
                  <a16:creationId xmlns:a16="http://schemas.microsoft.com/office/drawing/2014/main" id="{49FC7B15-C721-4A23-8F6A-2CFA77C614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9">
              <a:extLst>
                <a:ext uri="{FF2B5EF4-FFF2-40B4-BE49-F238E27FC236}">
                  <a16:creationId xmlns:a16="http://schemas.microsoft.com/office/drawing/2014/main" id="{164E8ACB-FC50-451D-AF0A-879ABC6EA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D5F354A0-F0C9-4254-A913-DD68E78161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9B01B525-8D81-44A3-BC1F-C711B89D23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3" name="Picture 2" descr="https://d1b14unh5d6w7g.cloudfront.net/0071771328.01.S001.LXXXXXXX.jpg?Expires=1521062651&amp;Signature=KQMu9R6JSFen3ffe8KvXXToibDrYaFnpWCnFdnEj5KocbPosyXOCOVfsNOMkXi4621Kf+5pOE4n+DSH4kBhUT/JlibtZACTdXSoyza7p6C84faCGpRVYX8YmTSleYRwu9Di0Bh+fsnfWlyYmJjw47cfl1hPqGlnTFeC81wYJpkU=&amp;Key-Pair-Id=APKAIUO27P366FGALUMQ">
            <a:extLst>
              <a:ext uri="{FF2B5EF4-FFF2-40B4-BE49-F238E27FC236}">
                <a16:creationId xmlns:a16="http://schemas.microsoft.com/office/drawing/2014/main" id="{8830092C-87FB-4BFF-82FF-6C75554ED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2633" y="568361"/>
            <a:ext cx="3285441" cy="54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411AB-6259-4BEC-B00E-A90A86A7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97" y="1395310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dirty="0"/>
              <a:t>Crucial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33168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965180-6D58-4DF6-BD48-688B1C53D7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88641-524F-4AB1-9C08-CEC0D0784BA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263BAD-B37C-4787-9852-CC871E2B2FEF}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03D68-2A5B-4DBE-B544-B87DD2596D0D}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CB56A8C-20D1-4849-B250-F9BF1A2D33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D1DF8DC-305E-4AC3-85FE-6D06A0E92C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1758856-EF07-42C5-8143-CEF0257A2C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763F795-DA16-4A9F-9446-0C19FF4149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E8D37D5-B86A-40C1-BEF2-00DC5DAA47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8D59F50D-3C30-4B70-BE4F-2AC969E970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7EF12C-BF3B-4F10-85FF-8939A8F407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001828-C533-4540-804E-946D1FD49B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8FB8E-09D7-49B7-8B41-3E93CDEA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>
                <a:solidFill>
                  <a:schemeClr val="bg1"/>
                </a:solidFill>
              </a:rPr>
              <a:t>Crucial Conversations – Crash Course</a:t>
            </a:r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A74689-0974-4140-9FB6-423326AC6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31918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18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E55FD8-5E45-4871-9391-9E7E310CC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“The pool of shared meaning is the birthplace of synergy”</a:t>
            </a:r>
            <a:endParaRPr lang="en-US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406531-501B-44D3-A290-913EA95F9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Crucial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6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27B9D-0F04-458B-A718-F84902C79F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16403-675B-43C3-A293-F4B7BFB85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 r="2" b="12998"/>
          <a:stretch/>
        </p:blipFill>
        <p:spPr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34F67-9598-4C1D-9E7C-E5143866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Crucial Conversations – Taking Action!</a:t>
            </a:r>
          </a:p>
        </p:txBody>
      </p:sp>
    </p:spTree>
    <p:extLst>
      <p:ext uri="{BB962C8B-B14F-4D97-AF65-F5344CB8AC3E}">
        <p14:creationId xmlns:p14="http://schemas.microsoft.com/office/powerpoint/2010/main" val="46107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stronomy, beautiful, clouds">
            <a:extLst>
              <a:ext uri="{FF2B5EF4-FFF2-40B4-BE49-F238E27FC236}">
                <a16:creationId xmlns:a16="http://schemas.microsoft.com/office/drawing/2014/main" id="{977256D4-5399-4395-BACD-55154EDF0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5" b="1"/>
          <a:stretch/>
        </p:blipFill>
        <p:spPr bwMode="auto"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nny Day">
            <a:extLst>
              <a:ext uri="{FF2B5EF4-FFF2-40B4-BE49-F238E27FC236}">
                <a16:creationId xmlns:a16="http://schemas.microsoft.com/office/drawing/2014/main" id="{2C9BE934-D36D-48B9-A2FB-7552A1C5E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r="9188"/>
          <a:stretch/>
        </p:blipFill>
        <p:spPr bwMode="auto"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4675CDD-121E-4FDA-84FB-E808340B8D7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2860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30">
            <a:extLst>
              <a:ext uri="{FF2B5EF4-FFF2-40B4-BE49-F238E27FC236}">
                <a16:creationId xmlns:a16="http://schemas.microsoft.com/office/drawing/2014/main" id="{20FC0D0D-9D04-4683-842B-5F163DB41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E2FA8-80A8-44BE-BD61-F88CA01E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GB" dirty="0"/>
              <a:t>Being proactive vs reactive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63F4-984D-4811-9242-85968F7AB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What is the proactive mindset?</a:t>
            </a:r>
          </a:p>
          <a:p>
            <a:r>
              <a:rPr lang="en-GB" sz="2200" dirty="0"/>
              <a:t>Taking </a:t>
            </a:r>
            <a:r>
              <a:rPr lang="en-US" sz="2200" dirty="0"/>
              <a:t>responsibility for your actions</a:t>
            </a:r>
          </a:p>
          <a:p>
            <a:r>
              <a:rPr lang="en-GB" sz="2200" dirty="0"/>
              <a:t>Never seeing yourself as helpless</a:t>
            </a:r>
          </a:p>
          <a:p>
            <a:r>
              <a:rPr lang="en-GB" sz="2200" dirty="0"/>
              <a:t>Getting things done</a:t>
            </a:r>
          </a:p>
          <a:p>
            <a:r>
              <a:rPr lang="en-GB" sz="2200" dirty="0"/>
              <a:t>Realizing that you have a choice between stimulus and response</a:t>
            </a:r>
          </a:p>
          <a:p>
            <a:pPr marL="0" indent="0">
              <a:buNone/>
            </a:pPr>
            <a:r>
              <a:rPr lang="en-GB" sz="2200" dirty="0"/>
              <a:t>Difference between proactive people and reactive people is </a:t>
            </a:r>
            <a:r>
              <a:rPr lang="en-GB" sz="2200" b="1" dirty="0"/>
              <a:t>night</a:t>
            </a:r>
            <a:r>
              <a:rPr lang="en-GB" sz="2200" dirty="0"/>
              <a:t> and </a:t>
            </a:r>
            <a:r>
              <a:rPr lang="en-GB" sz="2200" b="1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85860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 download more books – visit www.readtowake.com – the home of best-selling book summaries ">
            <a:extLst>
              <a:ext uri="{FF2B5EF4-FFF2-40B4-BE49-F238E27FC236}">
                <a16:creationId xmlns:a16="http://schemas.microsoft.com/office/drawing/2014/main" id="{02A25F19-1FDB-45B5-A901-64672F5A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96" y="804672"/>
            <a:ext cx="3598068" cy="50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E1C69-8FC4-44C5-88BA-99721726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The 7 Habits of Highly Effective People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6F2D-2425-486F-9291-40275CA4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Autofit/>
          </a:bodyPr>
          <a:lstStyle/>
          <a:p>
            <a:r>
              <a:rPr lang="en-GB" sz="2400" b="1" dirty="0"/>
              <a:t>Be proactive</a:t>
            </a:r>
          </a:p>
          <a:p>
            <a:r>
              <a:rPr lang="en-GB" sz="2400" b="1" dirty="0"/>
              <a:t>Begin with the end in mind</a:t>
            </a:r>
          </a:p>
          <a:p>
            <a:r>
              <a:rPr lang="en-GB" sz="2400" b="1" dirty="0"/>
              <a:t>Put first things first</a:t>
            </a:r>
          </a:p>
          <a:p>
            <a:r>
              <a:rPr lang="en-GB" sz="2400" b="1" dirty="0"/>
              <a:t>Think win-win</a:t>
            </a:r>
          </a:p>
          <a:p>
            <a:r>
              <a:rPr lang="en-GB" sz="2400" b="1" dirty="0"/>
              <a:t>Seek first to understand then to be understood</a:t>
            </a:r>
          </a:p>
          <a:p>
            <a:r>
              <a:rPr lang="en-GB" sz="2400" b="1" dirty="0"/>
              <a:t>Synergize</a:t>
            </a:r>
          </a:p>
          <a:p>
            <a:r>
              <a:rPr lang="en-GB" sz="2400" b="1" dirty="0"/>
              <a:t>Sharpen the Saw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123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AE27B9D-0F04-458B-A718-F84902C79F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compass, navigation, map, instrument, device">
            <a:extLst>
              <a:ext uri="{FF2B5EF4-FFF2-40B4-BE49-F238E27FC236}">
                <a16:creationId xmlns:a16="http://schemas.microsoft.com/office/drawing/2014/main" id="{16BF1DFD-89F8-4013-835B-265155B2D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Parallelogram 82">
            <a:extLst>
              <a:ext uri="{FF2B5EF4-FFF2-40B4-BE49-F238E27FC236}">
                <a16:creationId xmlns:a16="http://schemas.microsoft.com/office/drawing/2014/main" id="{63558CD2-30CF-4237-B530-8AACD95835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8E9F106-7CBF-402A-A9B7-8EC58D4B52A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7D6E0D2-3C3D-4C0E-A18E-08A1D2A2D4F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4167283E-EB76-403A-BC80-285DBD4C3E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1ADF407D-FE97-417A-A0A3-42CA842505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5EF9B0C7-0806-4738-B48B-4D9D41B54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1DE42225-CC3C-4C3D-9B80-F36262C2C2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DC75266A-36BA-4E57-B491-517652DB18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AD3AB97B-33BC-46A1-93A3-B668C176E7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CF29053C-B6DD-465F-8E05-BDACB3CF0C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6023515E-A695-47F8-A1D7-6FBC5C0EDB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6A525-7A7B-431F-8CEE-182A8F73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Mentoring – providing guidance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315616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rive by Daniel H. Pink (Paperback ISBN 9781847677693) book cover">
            <a:extLst>
              <a:ext uri="{FF2B5EF4-FFF2-40B4-BE49-F238E27FC236}">
                <a16:creationId xmlns:a16="http://schemas.microsoft.com/office/drawing/2014/main" id="{261E3CA6-787A-4130-9659-D1363440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4" y="851169"/>
            <a:ext cx="3251701" cy="50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3726-5DD2-4368-BF4E-CC493BCD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What Motivates People?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4776-A87E-4F9E-A9E6-B2338FFE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>
            <a:normAutofit/>
          </a:bodyPr>
          <a:lstStyle/>
          <a:p>
            <a:r>
              <a:rPr lang="en-GB" b="1" dirty="0"/>
              <a:t>Autonomy</a:t>
            </a:r>
            <a:r>
              <a:rPr lang="en-GB" dirty="0"/>
              <a:t> — Ability to self-direct.</a:t>
            </a:r>
          </a:p>
          <a:p>
            <a:r>
              <a:rPr lang="en-GB" b="1" dirty="0"/>
              <a:t>Mastery</a:t>
            </a:r>
            <a:r>
              <a:rPr lang="en-GB" dirty="0"/>
              <a:t> — The urge to get better skills.</a:t>
            </a:r>
          </a:p>
          <a:p>
            <a:r>
              <a:rPr lang="en-GB" b="1" dirty="0"/>
              <a:t>Purpose</a:t>
            </a:r>
            <a:r>
              <a:rPr lang="en-GB" dirty="0"/>
              <a:t> — The desire to do something that has meaning and is important.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b="1" dirty="0"/>
              <a:t>Sticks and Carrots are proven not to work!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647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965180-6D58-4DF6-BD48-688B1C53D7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88641-524F-4AB1-9C08-CEC0D0784BA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263BAD-B37C-4787-9852-CC871E2B2FEF}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03D68-2A5B-4DBE-B544-B87DD2596D0D}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CB56A8C-20D1-4849-B250-F9BF1A2D33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D1DF8DC-305E-4AC3-85FE-6D06A0E92C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1758856-EF07-42C5-8143-CEF0257A2C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763F795-DA16-4A9F-9446-0C19FF4149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E8D37D5-B86A-40C1-BEF2-00DC5DAA47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8D59F50D-3C30-4B70-BE4F-2AC969E970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7EF12C-BF3B-4F10-85FF-8939A8F407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001828-C533-4540-804E-946D1FD49B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C184C-2221-4130-9DC1-2E55D717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chemeClr val="bg1"/>
                </a:solidFill>
              </a:rPr>
              <a:t>My background</a:t>
            </a:r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2C7D5E-4D7F-47A9-A65A-225BD0DF8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712009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1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ger Federer ">
            <a:extLst>
              <a:ext uri="{FF2B5EF4-FFF2-40B4-BE49-F238E27FC236}">
                <a16:creationId xmlns:a16="http://schemas.microsoft.com/office/drawing/2014/main" id="{83DCEA71-9E0D-4016-B605-096192B03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5880" b="2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A047E-B333-466B-BB15-EE109310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Coaching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C7FA-E4D6-46E3-86CB-C2253ED3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sz="2800" b="1" dirty="0"/>
              <a:t>The art of asking questions </a:t>
            </a:r>
            <a:r>
              <a:rPr lang="en-GB" sz="2800" dirty="0"/>
              <a:t>– people often can figure out what works best for them!</a:t>
            </a:r>
          </a:p>
          <a:p>
            <a:r>
              <a:rPr lang="en-GB" sz="2800" b="1" dirty="0"/>
              <a:t>Being a thinking partner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1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9/9f/%C5%81agiewniki_Forrest_in_Autumn.jpg">
            <a:extLst>
              <a:ext uri="{FF2B5EF4-FFF2-40B4-BE49-F238E27FC236}">
                <a16:creationId xmlns:a16="http://schemas.microsoft.com/office/drawing/2014/main" id="{19823F38-8CFA-459C-9DB6-2A5BDD20B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3664F-0FA1-40F1-9AB9-DE793E3A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Coaching – T-GROW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CF3E1-B008-4885-ADE3-789929A3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sz="3600" b="1" dirty="0"/>
              <a:t>TOPIC</a:t>
            </a:r>
          </a:p>
          <a:p>
            <a:r>
              <a:rPr lang="en-GB" sz="3600" b="1" dirty="0"/>
              <a:t>GOAL</a:t>
            </a:r>
          </a:p>
          <a:p>
            <a:r>
              <a:rPr lang="en-GB" sz="3600" b="1" dirty="0"/>
              <a:t>REALITY</a:t>
            </a:r>
          </a:p>
          <a:p>
            <a:r>
              <a:rPr lang="en-GB" sz="3600" b="1" dirty="0"/>
              <a:t>OPTIONS</a:t>
            </a:r>
          </a:p>
          <a:p>
            <a:r>
              <a:rPr lang="en-GB" sz="3600" b="1" dirty="0"/>
              <a:t>WILL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1485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70">
            <a:extLst>
              <a:ext uri="{FF2B5EF4-FFF2-40B4-BE49-F238E27FC236}">
                <a16:creationId xmlns:a16="http://schemas.microsoft.com/office/drawing/2014/main" id="{E09B7E24-271E-4A3A-9D65-EE95ED9723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5C59434-03B2-4F06-8362-A01DD785E20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FDF3815-C9F7-4B9E-A371-DE71C4E9D17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34C30A41-6D9F-42F2-BE4A-B6D2E4400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8577AE11-EC00-4E67-9DDD-624E9DA123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406A24DE-7A6F-4459-9A79-712243D200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EBE697-7D77-4AC8-8E68-0483B47DFB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49FC7B15-C721-4A23-8F6A-2CFA77C614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164E8ACB-FC50-451D-AF0A-879ABC6EA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5F354A0-F0C9-4254-A913-DD68E78161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01B525-8D81-44A3-BC1F-C711B89D23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DC5C86B-28CE-4597-97B7-4C09E20141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https://millmentor.com/wp-content/uploads/2017/04/3d-HBOOK007-5.png">
            <a:extLst>
              <a:ext uri="{FF2B5EF4-FFF2-40B4-BE49-F238E27FC236}">
                <a16:creationId xmlns:a16="http://schemas.microsoft.com/office/drawing/2014/main" id="{C5F2EA27-1372-4A07-BDA7-59DE2BCC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8" y="319633"/>
            <a:ext cx="6210266" cy="62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72815-1D4B-4128-AB19-B9C8B281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208" y="1221211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Influencing People</a:t>
            </a:r>
          </a:p>
        </p:txBody>
      </p:sp>
    </p:spTree>
    <p:extLst>
      <p:ext uri="{BB962C8B-B14F-4D97-AF65-F5344CB8AC3E}">
        <p14:creationId xmlns:p14="http://schemas.microsoft.com/office/powerpoint/2010/main" val="30900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2FA8-80A8-44BE-BD61-F88CA01E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Influencing People – make sure you have the right intentions!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63F4-984D-4811-9242-85968F7A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Start with yourself- examine your intentions</a:t>
            </a:r>
          </a:p>
          <a:p>
            <a:pPr marL="0" indent="0">
              <a:buNone/>
            </a:pPr>
            <a:r>
              <a:rPr lang="en-GB" sz="2800" b="1" dirty="0"/>
              <a:t>Doing the right things – Company Values</a:t>
            </a:r>
          </a:p>
          <a:p>
            <a:pPr marL="0" indent="0">
              <a:buNone/>
            </a:pPr>
            <a:r>
              <a:rPr lang="en-GB" sz="2800" b="1" dirty="0"/>
              <a:t>Doing the right things – Character Ethics</a:t>
            </a:r>
          </a:p>
          <a:p>
            <a:pPr marL="0" indent="0">
              <a:buNone/>
            </a:pPr>
            <a:r>
              <a:rPr lang="en-GB" sz="2800" dirty="0"/>
              <a:t>There are no shortcuts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…still it is good to know how to deal with people!</a:t>
            </a:r>
          </a:p>
        </p:txBody>
      </p:sp>
    </p:spTree>
    <p:extLst>
      <p:ext uri="{BB962C8B-B14F-4D97-AF65-F5344CB8AC3E}">
        <p14:creationId xmlns:p14="http://schemas.microsoft.com/office/powerpoint/2010/main" val="357191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06DD-940C-4514-BED6-E9A318D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Influencing People – Things to consider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60E8-0E8A-43AA-BE16-71659AB07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Fundamental techniques:</a:t>
            </a:r>
          </a:p>
          <a:p>
            <a:r>
              <a:rPr lang="en-GB" sz="2800" b="1" dirty="0"/>
              <a:t>Don’t criticize, condemn or complain </a:t>
            </a:r>
            <a:r>
              <a:rPr lang="en-GB" sz="2800" dirty="0"/>
              <a:t>– it leads nowhere!</a:t>
            </a:r>
          </a:p>
          <a:p>
            <a:r>
              <a:rPr lang="en-GB" sz="2800" b="1" dirty="0"/>
              <a:t>Appreciate people</a:t>
            </a:r>
            <a:r>
              <a:rPr lang="en-GB" sz="2800" dirty="0"/>
              <a:t> and acknowledge good things they do.</a:t>
            </a:r>
          </a:p>
          <a:p>
            <a:r>
              <a:rPr lang="en-GB" sz="2800" dirty="0"/>
              <a:t>To get what you want – </a:t>
            </a:r>
            <a:r>
              <a:rPr lang="en-GB" sz="2800" b="1" dirty="0"/>
              <a:t>show the other party how it benefits them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D146-BB66-428E-9E71-4DB23419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Influencing People – Changing Others without causing offence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AF71-DDA2-45DD-A06B-A24EE206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Ask questions instead of giving orders </a:t>
            </a:r>
            <a:r>
              <a:rPr lang="en-GB" sz="2400" dirty="0"/>
              <a:t>– this goes back to the coaching ideas</a:t>
            </a:r>
          </a:p>
          <a:p>
            <a:r>
              <a:rPr lang="en-GB" sz="2400" b="1" dirty="0"/>
              <a:t>Let the other person save face </a:t>
            </a:r>
            <a:r>
              <a:rPr lang="en-GB" sz="2400" dirty="0"/>
              <a:t>– there is nothing to gain from humiliating others</a:t>
            </a:r>
          </a:p>
          <a:p>
            <a:r>
              <a:rPr lang="en-GB" sz="2400" b="1" dirty="0"/>
              <a:t>Praise every improvement </a:t>
            </a:r>
            <a:r>
              <a:rPr lang="en-GB" sz="2400" dirty="0"/>
              <a:t>– let people know when they are doing things right</a:t>
            </a:r>
            <a:endParaRPr lang="en-US" sz="2400" dirty="0"/>
          </a:p>
          <a:p>
            <a:r>
              <a:rPr lang="en-GB" sz="2400" dirty="0"/>
              <a:t>S</a:t>
            </a:r>
            <a:r>
              <a:rPr lang="en-US" sz="2400" dirty="0"/>
              <a:t>tick to the values we have discussed earlier and you should be doing fine!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401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80265050-FD84-47EF-A163-6A481836C1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1">
            <a:extLst>
              <a:ext uri="{FF2B5EF4-FFF2-40B4-BE49-F238E27FC236}">
                <a16:creationId xmlns:a16="http://schemas.microsoft.com/office/drawing/2014/main" id="{A11B064D-F4EB-4312-AEEA-6AFDB257E7C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22">
            <a:extLst>
              <a:ext uri="{FF2B5EF4-FFF2-40B4-BE49-F238E27FC236}">
                <a16:creationId xmlns:a16="http://schemas.microsoft.com/office/drawing/2014/main" id="{DE77CD7A-FE9E-475D-BF9C-78183B0B1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C06DD-940C-4514-BED6-E9A318DA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/>
              <a:t>Selling- </a:t>
            </a:r>
            <a:r>
              <a:rPr lang="en-GB" sz="4400" i="1"/>
              <a:t>“To sell is human” Daniel Pink</a:t>
            </a:r>
            <a:endParaRPr lang="en-US" sz="4400" i="1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B6A0DA5-2342-4C51-848D-CEFA23179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04502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44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ndscape mountain road hill highway valley mountain range usa road trip infrastructure plateau death valley landform mountain pass on the road desert panorama natural environment mountainous landforms">
            <a:extLst>
              <a:ext uri="{FF2B5EF4-FFF2-40B4-BE49-F238E27FC236}">
                <a16:creationId xmlns:a16="http://schemas.microsoft.com/office/drawing/2014/main" id="{88370C81-FA33-466E-955F-5CAD2B877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34124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C06DD-940C-4514-BED6-E9A318DA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60E8-0E8A-43AA-BE16-71659AB0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sz="2400" dirty="0"/>
              <a:t>Lead developer in a consultancy is a </a:t>
            </a:r>
            <a:r>
              <a:rPr lang="en-GB" sz="2400" b="1" dirty="0"/>
              <a:t>people focused role</a:t>
            </a:r>
          </a:p>
          <a:p>
            <a:r>
              <a:rPr lang="en-GB" sz="2400" dirty="0"/>
              <a:t>There is </a:t>
            </a:r>
            <a:r>
              <a:rPr lang="en-GB" sz="2400" b="1" dirty="0"/>
              <a:t>so much to learn</a:t>
            </a:r>
            <a:r>
              <a:rPr lang="en-GB" sz="2400" dirty="0"/>
              <a:t> on top of the technical excellence</a:t>
            </a:r>
          </a:p>
          <a:p>
            <a:r>
              <a:rPr lang="en-GB" sz="2400" b="1" dirty="0"/>
              <a:t>Rewarding and challenging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6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AE27B9D-0F04-458B-A718-F84902C79F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266" name="Picture 2" descr="File:Flickr - Laenulfean - crossroads.jpg">
            <a:extLst>
              <a:ext uri="{FF2B5EF4-FFF2-40B4-BE49-F238E27FC236}">
                <a16:creationId xmlns:a16="http://schemas.microsoft.com/office/drawing/2014/main" id="{F9FB9217-3B3F-43B7-977A-978D2C865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511" b="1188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Parallelogram 82">
            <a:extLst>
              <a:ext uri="{FF2B5EF4-FFF2-40B4-BE49-F238E27FC236}">
                <a16:creationId xmlns:a16="http://schemas.microsoft.com/office/drawing/2014/main" id="{63558CD2-30CF-4237-B530-8AACD95835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8E9F106-7CBF-402A-A9B7-8EC58D4B52A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7D6E0D2-3C3D-4C0E-A18E-08A1D2A2D4F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4167283E-EB76-403A-BC80-285DBD4C3E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1ADF407D-FE97-417A-A0A3-42CA842505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5EF9B0C7-0806-4738-B48B-4D9D41B54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1DE42225-CC3C-4C3D-9B80-F36262C2C2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DC75266A-36BA-4E57-B491-517652DB18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AD3AB97B-33BC-46A1-93A3-B668C176E7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CF29053C-B6DD-465F-8E05-BDACB3CF0C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6023515E-A695-47F8-A1D7-6FBC5C0EDB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B58A7-D0D5-4C75-A23A-F9F490B3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Thank you!</a:t>
            </a:r>
            <a:br>
              <a:rPr lang="en-US" sz="5400" dirty="0"/>
            </a:br>
            <a:r>
              <a:rPr lang="en-US" sz="5400" dirty="0"/>
              <a:t>Questions?</a:t>
            </a:r>
            <a:br>
              <a:rPr lang="en-US" sz="5400" dirty="0"/>
            </a:br>
            <a:r>
              <a:rPr lang="en-US" sz="3200" dirty="0"/>
              <a:t>Follow me </a:t>
            </a:r>
            <a:r>
              <a:rPr lang="en-US" sz="3200" dirty="0">
                <a:solidFill>
                  <a:srgbClr val="0070C0"/>
                </a:solidFill>
              </a:rPr>
              <a:t>@</a:t>
            </a:r>
            <a:r>
              <a:rPr lang="en-US" sz="3200" dirty="0" err="1">
                <a:solidFill>
                  <a:srgbClr val="0070C0"/>
                </a:solidFill>
              </a:rPr>
              <a:t>bartoszjd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4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965180-6D58-4DF6-BD48-688B1C53D7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88641-524F-4AB1-9C08-CEC0D0784BA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263BAD-B37C-4787-9852-CC871E2B2FEF}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03D68-2A5B-4DBE-B544-B87DD2596D0D}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CB56A8C-20D1-4849-B250-F9BF1A2D33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D1DF8DC-305E-4AC3-85FE-6D06A0E92C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1758856-EF07-42C5-8143-CEF0257A2C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763F795-DA16-4A9F-9446-0C19FF4149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E8D37D5-B86A-40C1-BEF2-00DC5DAA47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8D59F50D-3C30-4B70-BE4F-2AC969E970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7EF12C-BF3B-4F10-85FF-8939A8F407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001828-C533-4540-804E-946D1FD49B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22C4-77E0-4B8D-9463-3C29444E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>
                <a:solidFill>
                  <a:schemeClr val="bg1"/>
                </a:solidFill>
              </a:rPr>
              <a:t>Being a Lead Developer in a Consultancy</a:t>
            </a:r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6F995D-B2CC-441E-835C-3C3DB9226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37818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5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80265050-FD84-47EF-A163-6A481836C1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A11B064D-F4EB-4312-AEEA-6AFDB257E7C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DE77CD7A-FE9E-475D-BF9C-78183B0B1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2350F-E120-4D3E-A0B6-CF7BA01A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Consultancy Projects</a:t>
            </a:r>
            <a:endParaRPr lang="en-US" sz="4400" dirty="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24886B3D-BDD3-4F94-BA2A-90D7D21AF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94185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16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4D7B8F8F-4528-4480-AFA3-A006195F5A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1">
            <a:extLst>
              <a:ext uri="{FF2B5EF4-FFF2-40B4-BE49-F238E27FC236}">
                <a16:creationId xmlns:a16="http://schemas.microsoft.com/office/drawing/2014/main" id="{4F8B2185-AE38-43EA-9FA9-E5378AD730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D36BD5A-BF22-48CD-8A55-28B19177CE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AE652-7732-4BED-B9A5-F699F1CC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Leadership vs Management</a:t>
            </a:r>
            <a:endParaRPr lang="en-US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1E9C228-75D3-48D1-B211-A0C42342C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297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25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265050-FD84-47EF-A163-6A481836C1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B064D-F4EB-4312-AEEA-6AFDB257E7C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77CD7A-FE9E-475D-BF9C-78183B0B1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F6B33-418F-4C8A-91D2-A27BF603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Doing the right thing – Company Values</a:t>
            </a:r>
            <a:endParaRPr lang="en-US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2E933E-70AE-46E1-AB16-D1D1310C9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31411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43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6B33-418F-4C8A-91D2-A27BF603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Doing the right thing – Character Ethics</a:t>
            </a:r>
            <a:endParaRPr lang="en-US" sz="4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2E933E-70AE-46E1-AB16-D1D1310C9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0658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47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7B8F8F-4528-4480-AFA3-A006195F5A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F8B2185-AE38-43EA-9FA9-E5378AD730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D36BD5A-BF22-48CD-8A55-28B19177CE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655D-3EB5-45A8-A571-C9A1561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Providing Leadership in the context of: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3E7667-92E8-4D12-BEA6-3857DF89E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93960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43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265050-FD84-47EF-A163-6A481836C1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B064D-F4EB-4312-AEEA-6AFDB257E7C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" name="Rectangle 22">
            <a:extLst>
              <a:ext uri="{FF2B5EF4-FFF2-40B4-BE49-F238E27FC236}">
                <a16:creationId xmlns:a16="http://schemas.microsoft.com/office/drawing/2014/main" id="{DE77CD7A-FE9E-475D-BF9C-78183B0B1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22C4-77E0-4B8D-9463-3C29444E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/>
              <a:t>Things you do as a Lead Developer</a:t>
            </a:r>
            <a:endParaRPr lang="en-US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4A9096-CB72-463A-B640-F884B592C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8950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6638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</TotalTime>
  <Words>692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</vt:lpstr>
      <vt:lpstr>Being a Lead Developer on the Road</vt:lpstr>
      <vt:lpstr>My background</vt:lpstr>
      <vt:lpstr>Being a Lead Developer in a Consultancy</vt:lpstr>
      <vt:lpstr>Consultancy Projects</vt:lpstr>
      <vt:lpstr>Leadership vs Management</vt:lpstr>
      <vt:lpstr>Doing the right thing – Company Values</vt:lpstr>
      <vt:lpstr>Doing the right thing – Character Ethics</vt:lpstr>
      <vt:lpstr>Providing Leadership in the context of:</vt:lpstr>
      <vt:lpstr>Things you do as a Lead Developer</vt:lpstr>
      <vt:lpstr>Learning new things</vt:lpstr>
      <vt:lpstr>“We don't rise to the level of our expectations, we fall to the level of our training.”</vt:lpstr>
      <vt:lpstr>Crucial Conversations</vt:lpstr>
      <vt:lpstr>Crucial Conversations – Crash Course</vt:lpstr>
      <vt:lpstr>“The pool of shared meaning is the birthplace of synergy”</vt:lpstr>
      <vt:lpstr>Crucial Conversations – Taking Action!</vt:lpstr>
      <vt:lpstr>Being proactive vs reactive</vt:lpstr>
      <vt:lpstr>The 7 Habits of Highly Effective People</vt:lpstr>
      <vt:lpstr>Mentoring – providing guidance and motivation</vt:lpstr>
      <vt:lpstr>What Motivates People?</vt:lpstr>
      <vt:lpstr>Coaching</vt:lpstr>
      <vt:lpstr>Coaching – T-GROW Model</vt:lpstr>
      <vt:lpstr>Influencing People</vt:lpstr>
      <vt:lpstr>Influencing People – make sure you have the right intentions!</vt:lpstr>
      <vt:lpstr>Influencing People – Things to consider</vt:lpstr>
      <vt:lpstr>Influencing People – Changing Others without causing offence </vt:lpstr>
      <vt:lpstr>Selling- “To sell is human” Daniel Pink</vt:lpstr>
      <vt:lpstr>Summary</vt:lpstr>
      <vt:lpstr>Thank you! Questions? Follow me @bartoszjd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Lead Developer on the Road</dc:title>
  <dc:creator>Bartosz Jedrzejewski</dc:creator>
  <cp:lastModifiedBy>Bartosz Jedrzejewski</cp:lastModifiedBy>
  <cp:revision>54</cp:revision>
  <dcterms:created xsi:type="dcterms:W3CDTF">2018-03-12T21:31:46Z</dcterms:created>
  <dcterms:modified xsi:type="dcterms:W3CDTF">2018-03-16T22:17:21Z</dcterms:modified>
</cp:coreProperties>
</file>